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85B0-517B-45EF-B524-CD723B8225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E09-E1A7-4102-A659-A8E85EFD2B5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85B0-517B-45EF-B524-CD723B8225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E09-E1A7-4102-A659-A8E85EFD2B5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85B0-517B-45EF-B524-CD723B8225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E09-E1A7-4102-A659-A8E85EFD2B5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85B0-517B-45EF-B524-CD723B8225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E09-E1A7-4102-A659-A8E85EFD2B5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85B0-517B-45EF-B524-CD723B8225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E09-E1A7-4102-A659-A8E85EFD2B5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85B0-517B-45EF-B524-CD723B8225E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E09-E1A7-4102-A659-A8E85EFD2B5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85B0-517B-45EF-B524-CD723B8225E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E09-E1A7-4102-A659-A8E85EFD2B5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85B0-517B-45EF-B524-CD723B8225E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E09-E1A7-4102-A659-A8E85EFD2B5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85B0-517B-45EF-B524-CD723B8225E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E09-E1A7-4102-A659-A8E85EFD2B5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85B0-517B-45EF-B524-CD723B8225E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E09-E1A7-4102-A659-A8E85EFD2B5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685B0-517B-45EF-B524-CD723B8225E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DE09-E1A7-4102-A659-A8E85EFD2B5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685B0-517B-45EF-B524-CD723B8225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5DE09-E1A7-4102-A659-A8E85EFD2B5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1026"/>
          <p:cNvGrpSpPr/>
          <p:nvPr/>
        </p:nvGrpSpPr>
        <p:grpSpPr>
          <a:xfrm>
            <a:off x="812030" y="1351722"/>
            <a:ext cx="10567940" cy="5283029"/>
            <a:chOff x="727743" y="885119"/>
            <a:chExt cx="10704562" cy="5351328"/>
          </a:xfrm>
        </p:grpSpPr>
        <p:grpSp>
          <p:nvGrpSpPr>
            <p:cNvPr id="1025" name="Group 1024"/>
            <p:cNvGrpSpPr/>
            <p:nvPr/>
          </p:nvGrpSpPr>
          <p:grpSpPr>
            <a:xfrm>
              <a:off x="3432745" y="885119"/>
              <a:ext cx="5294558" cy="5351328"/>
              <a:chOff x="3425373" y="885119"/>
              <a:chExt cx="5294558" cy="5351328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3425373" y="885119"/>
                <a:ext cx="5294558" cy="5351328"/>
                <a:chOff x="3425372" y="522515"/>
                <a:chExt cx="5653315" cy="5713932"/>
              </a:xfrm>
            </p:grpSpPr>
            <p:sp>
              <p:nvSpPr>
                <p:cNvPr id="56" name="Freeform: Shape 55"/>
                <p:cNvSpPr/>
                <p:nvPr/>
              </p:nvSpPr>
              <p:spPr>
                <a:xfrm>
                  <a:off x="4360863" y="3417093"/>
                  <a:ext cx="463549" cy="574675"/>
                </a:xfrm>
                <a:custGeom>
                  <a:avLst/>
                  <a:gdLst>
                    <a:gd name="connsiteX0" fmla="*/ 0 w 452437"/>
                    <a:gd name="connsiteY0" fmla="*/ 561975 h 564356"/>
                    <a:gd name="connsiteX1" fmla="*/ 104775 w 452437"/>
                    <a:gd name="connsiteY1" fmla="*/ 0 h 564356"/>
                    <a:gd name="connsiteX2" fmla="*/ 309562 w 452437"/>
                    <a:gd name="connsiteY2" fmla="*/ 11906 h 564356"/>
                    <a:gd name="connsiteX3" fmla="*/ 452437 w 452437"/>
                    <a:gd name="connsiteY3" fmla="*/ 564356 h 564356"/>
                    <a:gd name="connsiteX4" fmla="*/ 0 w 452437"/>
                    <a:gd name="connsiteY4" fmla="*/ 561975 h 564356"/>
                    <a:gd name="connsiteX0-1" fmla="*/ 0 w 452437"/>
                    <a:gd name="connsiteY0-2" fmla="*/ 561975 h 564356"/>
                    <a:gd name="connsiteX1-3" fmla="*/ 104775 w 452437"/>
                    <a:gd name="connsiteY1-4" fmla="*/ 0 h 564356"/>
                    <a:gd name="connsiteX2-5" fmla="*/ 309562 w 452437"/>
                    <a:gd name="connsiteY2-6" fmla="*/ 11906 h 564356"/>
                    <a:gd name="connsiteX3-7" fmla="*/ 452437 w 452437"/>
                    <a:gd name="connsiteY3-8" fmla="*/ 564356 h 564356"/>
                    <a:gd name="connsiteX4-9" fmla="*/ 0 w 452437"/>
                    <a:gd name="connsiteY4-10" fmla="*/ 561975 h 564356"/>
                    <a:gd name="connsiteX0-11" fmla="*/ 0 w 452437"/>
                    <a:gd name="connsiteY0-12" fmla="*/ 561975 h 564356"/>
                    <a:gd name="connsiteX1-13" fmla="*/ 104775 w 452437"/>
                    <a:gd name="connsiteY1-14" fmla="*/ 0 h 564356"/>
                    <a:gd name="connsiteX2-15" fmla="*/ 309562 w 452437"/>
                    <a:gd name="connsiteY2-16" fmla="*/ 11906 h 564356"/>
                    <a:gd name="connsiteX3-17" fmla="*/ 452437 w 452437"/>
                    <a:gd name="connsiteY3-18" fmla="*/ 564356 h 564356"/>
                    <a:gd name="connsiteX4-19" fmla="*/ 0 w 452437"/>
                    <a:gd name="connsiteY4-20" fmla="*/ 561975 h 564356"/>
                    <a:gd name="connsiteX0-21" fmla="*/ 0 w 452437"/>
                    <a:gd name="connsiteY0-22" fmla="*/ 561975 h 564356"/>
                    <a:gd name="connsiteX1-23" fmla="*/ 104775 w 452437"/>
                    <a:gd name="connsiteY1-24" fmla="*/ 0 h 564356"/>
                    <a:gd name="connsiteX2-25" fmla="*/ 309562 w 452437"/>
                    <a:gd name="connsiteY2-26" fmla="*/ 11906 h 564356"/>
                    <a:gd name="connsiteX3-27" fmla="*/ 452437 w 452437"/>
                    <a:gd name="connsiteY3-28" fmla="*/ 564356 h 564356"/>
                    <a:gd name="connsiteX4-29" fmla="*/ 0 w 452437"/>
                    <a:gd name="connsiteY4-30" fmla="*/ 561975 h 564356"/>
                    <a:gd name="connsiteX0-31" fmla="*/ 0 w 452437"/>
                    <a:gd name="connsiteY0-32" fmla="*/ 561975 h 564356"/>
                    <a:gd name="connsiteX1-33" fmla="*/ 104775 w 452437"/>
                    <a:gd name="connsiteY1-34" fmla="*/ 0 h 564356"/>
                    <a:gd name="connsiteX2-35" fmla="*/ 309562 w 452437"/>
                    <a:gd name="connsiteY2-36" fmla="*/ 11906 h 564356"/>
                    <a:gd name="connsiteX3-37" fmla="*/ 452437 w 452437"/>
                    <a:gd name="connsiteY3-38" fmla="*/ 564356 h 564356"/>
                    <a:gd name="connsiteX4-39" fmla="*/ 0 w 452437"/>
                    <a:gd name="connsiteY4-40" fmla="*/ 561975 h 564356"/>
                    <a:gd name="connsiteX0-41" fmla="*/ 0 w 452437"/>
                    <a:gd name="connsiteY0-42" fmla="*/ 561975 h 564356"/>
                    <a:gd name="connsiteX1-43" fmla="*/ 104775 w 452437"/>
                    <a:gd name="connsiteY1-44" fmla="*/ 0 h 564356"/>
                    <a:gd name="connsiteX2-45" fmla="*/ 309562 w 452437"/>
                    <a:gd name="connsiteY2-46" fmla="*/ 11906 h 564356"/>
                    <a:gd name="connsiteX3-47" fmla="*/ 452437 w 452437"/>
                    <a:gd name="connsiteY3-48" fmla="*/ 564356 h 564356"/>
                    <a:gd name="connsiteX4-49" fmla="*/ 0 w 452437"/>
                    <a:gd name="connsiteY4-50" fmla="*/ 561975 h 564356"/>
                    <a:gd name="connsiteX0-51" fmla="*/ 0 w 452437"/>
                    <a:gd name="connsiteY0-52" fmla="*/ 561975 h 564356"/>
                    <a:gd name="connsiteX1-53" fmla="*/ 104775 w 452437"/>
                    <a:gd name="connsiteY1-54" fmla="*/ 0 h 564356"/>
                    <a:gd name="connsiteX2-55" fmla="*/ 309562 w 452437"/>
                    <a:gd name="connsiteY2-56" fmla="*/ 11906 h 564356"/>
                    <a:gd name="connsiteX3-57" fmla="*/ 452437 w 452437"/>
                    <a:gd name="connsiteY3-58" fmla="*/ 564356 h 564356"/>
                    <a:gd name="connsiteX4-59" fmla="*/ 0 w 452437"/>
                    <a:gd name="connsiteY4-60" fmla="*/ 561975 h 564356"/>
                    <a:gd name="connsiteX0-61" fmla="*/ 0 w 452437"/>
                    <a:gd name="connsiteY0-62" fmla="*/ 561975 h 564356"/>
                    <a:gd name="connsiteX1-63" fmla="*/ 104775 w 452437"/>
                    <a:gd name="connsiteY1-64" fmla="*/ 0 h 564356"/>
                    <a:gd name="connsiteX2-65" fmla="*/ 309562 w 452437"/>
                    <a:gd name="connsiteY2-66" fmla="*/ 11906 h 564356"/>
                    <a:gd name="connsiteX3-67" fmla="*/ 452437 w 452437"/>
                    <a:gd name="connsiteY3-68" fmla="*/ 564356 h 564356"/>
                    <a:gd name="connsiteX4-69" fmla="*/ 0 w 452437"/>
                    <a:gd name="connsiteY4-70" fmla="*/ 561975 h 564356"/>
                    <a:gd name="connsiteX0-71" fmla="*/ 0 w 452437"/>
                    <a:gd name="connsiteY0-72" fmla="*/ 561975 h 564356"/>
                    <a:gd name="connsiteX1-73" fmla="*/ 104775 w 452437"/>
                    <a:gd name="connsiteY1-74" fmla="*/ 0 h 564356"/>
                    <a:gd name="connsiteX2-75" fmla="*/ 309562 w 452437"/>
                    <a:gd name="connsiteY2-76" fmla="*/ 11906 h 564356"/>
                    <a:gd name="connsiteX3-77" fmla="*/ 452437 w 452437"/>
                    <a:gd name="connsiteY3-78" fmla="*/ 564356 h 564356"/>
                    <a:gd name="connsiteX4-79" fmla="*/ 0 w 452437"/>
                    <a:gd name="connsiteY4-80" fmla="*/ 561975 h 564356"/>
                    <a:gd name="connsiteX0-81" fmla="*/ 0 w 452437"/>
                    <a:gd name="connsiteY0-82" fmla="*/ 561975 h 564356"/>
                    <a:gd name="connsiteX1-83" fmla="*/ 104775 w 452437"/>
                    <a:gd name="connsiteY1-84" fmla="*/ 0 h 564356"/>
                    <a:gd name="connsiteX2-85" fmla="*/ 309562 w 452437"/>
                    <a:gd name="connsiteY2-86" fmla="*/ 11906 h 564356"/>
                    <a:gd name="connsiteX3-87" fmla="*/ 452437 w 452437"/>
                    <a:gd name="connsiteY3-88" fmla="*/ 564356 h 564356"/>
                    <a:gd name="connsiteX4-89" fmla="*/ 0 w 452437"/>
                    <a:gd name="connsiteY4-90" fmla="*/ 561975 h 564356"/>
                    <a:gd name="connsiteX0-91" fmla="*/ 0 w 452437"/>
                    <a:gd name="connsiteY0-92" fmla="*/ 561975 h 564356"/>
                    <a:gd name="connsiteX1-93" fmla="*/ 104775 w 452437"/>
                    <a:gd name="connsiteY1-94" fmla="*/ 0 h 564356"/>
                    <a:gd name="connsiteX2-95" fmla="*/ 309562 w 452437"/>
                    <a:gd name="connsiteY2-96" fmla="*/ 11906 h 564356"/>
                    <a:gd name="connsiteX3-97" fmla="*/ 452437 w 452437"/>
                    <a:gd name="connsiteY3-98" fmla="*/ 564356 h 564356"/>
                    <a:gd name="connsiteX4-99" fmla="*/ 0 w 452437"/>
                    <a:gd name="connsiteY4-100" fmla="*/ 561975 h 564356"/>
                    <a:gd name="connsiteX0-101" fmla="*/ 0 w 452437"/>
                    <a:gd name="connsiteY0-102" fmla="*/ 561975 h 564356"/>
                    <a:gd name="connsiteX1-103" fmla="*/ 104775 w 452437"/>
                    <a:gd name="connsiteY1-104" fmla="*/ 0 h 564356"/>
                    <a:gd name="connsiteX2-105" fmla="*/ 309562 w 452437"/>
                    <a:gd name="connsiteY2-106" fmla="*/ 11906 h 564356"/>
                    <a:gd name="connsiteX3-107" fmla="*/ 452437 w 452437"/>
                    <a:gd name="connsiteY3-108" fmla="*/ 564356 h 564356"/>
                    <a:gd name="connsiteX4-109" fmla="*/ 0 w 452437"/>
                    <a:gd name="connsiteY4-110" fmla="*/ 561975 h 564356"/>
                    <a:gd name="connsiteX0-111" fmla="*/ 0 w 452437"/>
                    <a:gd name="connsiteY0-112" fmla="*/ 561975 h 564356"/>
                    <a:gd name="connsiteX1-113" fmla="*/ 104775 w 452437"/>
                    <a:gd name="connsiteY1-114" fmla="*/ 0 h 564356"/>
                    <a:gd name="connsiteX2-115" fmla="*/ 309562 w 452437"/>
                    <a:gd name="connsiteY2-116" fmla="*/ 11906 h 564356"/>
                    <a:gd name="connsiteX3-117" fmla="*/ 452437 w 452437"/>
                    <a:gd name="connsiteY3-118" fmla="*/ 564356 h 564356"/>
                    <a:gd name="connsiteX4-119" fmla="*/ 0 w 452437"/>
                    <a:gd name="connsiteY4-120" fmla="*/ 561975 h 564356"/>
                    <a:gd name="connsiteX0-121" fmla="*/ 0 w 452437"/>
                    <a:gd name="connsiteY0-122" fmla="*/ 561975 h 564356"/>
                    <a:gd name="connsiteX1-123" fmla="*/ 104775 w 452437"/>
                    <a:gd name="connsiteY1-124" fmla="*/ 0 h 564356"/>
                    <a:gd name="connsiteX2-125" fmla="*/ 309562 w 452437"/>
                    <a:gd name="connsiteY2-126" fmla="*/ 11906 h 564356"/>
                    <a:gd name="connsiteX3-127" fmla="*/ 452437 w 452437"/>
                    <a:gd name="connsiteY3-128" fmla="*/ 564356 h 564356"/>
                    <a:gd name="connsiteX4-129" fmla="*/ 0 w 452437"/>
                    <a:gd name="connsiteY4-130" fmla="*/ 561975 h 564356"/>
                    <a:gd name="connsiteX0-131" fmla="*/ 0 w 428624"/>
                    <a:gd name="connsiteY0-132" fmla="*/ 561975 h 571500"/>
                    <a:gd name="connsiteX1-133" fmla="*/ 104775 w 428624"/>
                    <a:gd name="connsiteY1-134" fmla="*/ 0 h 571500"/>
                    <a:gd name="connsiteX2-135" fmla="*/ 309562 w 428624"/>
                    <a:gd name="connsiteY2-136" fmla="*/ 11906 h 571500"/>
                    <a:gd name="connsiteX3-137" fmla="*/ 428624 w 428624"/>
                    <a:gd name="connsiteY3-138" fmla="*/ 571500 h 571500"/>
                    <a:gd name="connsiteX4-139" fmla="*/ 0 w 428624"/>
                    <a:gd name="connsiteY4-140" fmla="*/ 561975 h 571500"/>
                    <a:gd name="connsiteX0-141" fmla="*/ 0 w 428624"/>
                    <a:gd name="connsiteY0-142" fmla="*/ 561975 h 571500"/>
                    <a:gd name="connsiteX1-143" fmla="*/ 104775 w 428624"/>
                    <a:gd name="connsiteY1-144" fmla="*/ 0 h 571500"/>
                    <a:gd name="connsiteX2-145" fmla="*/ 309562 w 428624"/>
                    <a:gd name="connsiteY2-146" fmla="*/ 11906 h 571500"/>
                    <a:gd name="connsiteX3-147" fmla="*/ 428624 w 428624"/>
                    <a:gd name="connsiteY3-148" fmla="*/ 571500 h 571500"/>
                    <a:gd name="connsiteX4-149" fmla="*/ 0 w 428624"/>
                    <a:gd name="connsiteY4-150" fmla="*/ 561975 h 571500"/>
                    <a:gd name="connsiteX0-151" fmla="*/ 0 w 365124"/>
                    <a:gd name="connsiteY0-152" fmla="*/ 561975 h 561975"/>
                    <a:gd name="connsiteX1-153" fmla="*/ 104775 w 365124"/>
                    <a:gd name="connsiteY1-154" fmla="*/ 0 h 561975"/>
                    <a:gd name="connsiteX2-155" fmla="*/ 309562 w 365124"/>
                    <a:gd name="connsiteY2-156" fmla="*/ 11906 h 561975"/>
                    <a:gd name="connsiteX3-157" fmla="*/ 365124 w 365124"/>
                    <a:gd name="connsiteY3-158" fmla="*/ 546100 h 561975"/>
                    <a:gd name="connsiteX4-159" fmla="*/ 0 w 365124"/>
                    <a:gd name="connsiteY4-160" fmla="*/ 561975 h 561975"/>
                    <a:gd name="connsiteX0-161" fmla="*/ 0 w 457199"/>
                    <a:gd name="connsiteY0-162" fmla="*/ 561975 h 574675"/>
                    <a:gd name="connsiteX1-163" fmla="*/ 104775 w 457199"/>
                    <a:gd name="connsiteY1-164" fmla="*/ 0 h 574675"/>
                    <a:gd name="connsiteX2-165" fmla="*/ 309562 w 457199"/>
                    <a:gd name="connsiteY2-166" fmla="*/ 11906 h 574675"/>
                    <a:gd name="connsiteX3-167" fmla="*/ 457199 w 457199"/>
                    <a:gd name="connsiteY3-168" fmla="*/ 574675 h 574675"/>
                    <a:gd name="connsiteX4-169" fmla="*/ 0 w 457199"/>
                    <a:gd name="connsiteY4-170" fmla="*/ 561975 h 574675"/>
                    <a:gd name="connsiteX0-171" fmla="*/ 0 w 463549"/>
                    <a:gd name="connsiteY0-172" fmla="*/ 571500 h 574675"/>
                    <a:gd name="connsiteX1-173" fmla="*/ 111125 w 463549"/>
                    <a:gd name="connsiteY1-174" fmla="*/ 0 h 574675"/>
                    <a:gd name="connsiteX2-175" fmla="*/ 315912 w 463549"/>
                    <a:gd name="connsiteY2-176" fmla="*/ 11906 h 574675"/>
                    <a:gd name="connsiteX3-177" fmla="*/ 463549 w 463549"/>
                    <a:gd name="connsiteY3-178" fmla="*/ 574675 h 574675"/>
                    <a:gd name="connsiteX4-179" fmla="*/ 0 w 463549"/>
                    <a:gd name="connsiteY4-180" fmla="*/ 571500 h 574675"/>
                    <a:gd name="connsiteX0-181" fmla="*/ 0 w 463549"/>
                    <a:gd name="connsiteY0-182" fmla="*/ 571500 h 574675"/>
                    <a:gd name="connsiteX1-183" fmla="*/ 111125 w 463549"/>
                    <a:gd name="connsiteY1-184" fmla="*/ 0 h 574675"/>
                    <a:gd name="connsiteX2-185" fmla="*/ 322262 w 463549"/>
                    <a:gd name="connsiteY2-186" fmla="*/ 2381 h 574675"/>
                    <a:gd name="connsiteX3-187" fmla="*/ 463549 w 463549"/>
                    <a:gd name="connsiteY3-188" fmla="*/ 574675 h 574675"/>
                    <a:gd name="connsiteX4-189" fmla="*/ 0 w 463549"/>
                    <a:gd name="connsiteY4-190" fmla="*/ 571500 h 57467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463549" h="574675">
                      <a:moveTo>
                        <a:pt x="0" y="571500"/>
                      </a:moveTo>
                      <a:cubicBezTo>
                        <a:pt x="68262" y="567531"/>
                        <a:pt x="326231" y="237332"/>
                        <a:pt x="111125" y="0"/>
                      </a:cubicBezTo>
                      <a:lnTo>
                        <a:pt x="322262" y="2381"/>
                      </a:lnTo>
                      <a:cubicBezTo>
                        <a:pt x="107949" y="165098"/>
                        <a:pt x="327818" y="516732"/>
                        <a:pt x="463549" y="574675"/>
                      </a:cubicBezTo>
                      <a:lnTo>
                        <a:pt x="0" y="5715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Freeform: Shape 57"/>
                <p:cNvSpPr/>
                <p:nvPr/>
              </p:nvSpPr>
              <p:spPr>
                <a:xfrm rot="5400000">
                  <a:off x="5722712" y="1392155"/>
                  <a:ext cx="463549" cy="574675"/>
                </a:xfrm>
                <a:custGeom>
                  <a:avLst/>
                  <a:gdLst>
                    <a:gd name="connsiteX0" fmla="*/ 0 w 452437"/>
                    <a:gd name="connsiteY0" fmla="*/ 561975 h 564356"/>
                    <a:gd name="connsiteX1" fmla="*/ 104775 w 452437"/>
                    <a:gd name="connsiteY1" fmla="*/ 0 h 564356"/>
                    <a:gd name="connsiteX2" fmla="*/ 309562 w 452437"/>
                    <a:gd name="connsiteY2" fmla="*/ 11906 h 564356"/>
                    <a:gd name="connsiteX3" fmla="*/ 452437 w 452437"/>
                    <a:gd name="connsiteY3" fmla="*/ 564356 h 564356"/>
                    <a:gd name="connsiteX4" fmla="*/ 0 w 452437"/>
                    <a:gd name="connsiteY4" fmla="*/ 561975 h 564356"/>
                    <a:gd name="connsiteX0-1" fmla="*/ 0 w 452437"/>
                    <a:gd name="connsiteY0-2" fmla="*/ 561975 h 564356"/>
                    <a:gd name="connsiteX1-3" fmla="*/ 104775 w 452437"/>
                    <a:gd name="connsiteY1-4" fmla="*/ 0 h 564356"/>
                    <a:gd name="connsiteX2-5" fmla="*/ 309562 w 452437"/>
                    <a:gd name="connsiteY2-6" fmla="*/ 11906 h 564356"/>
                    <a:gd name="connsiteX3-7" fmla="*/ 452437 w 452437"/>
                    <a:gd name="connsiteY3-8" fmla="*/ 564356 h 564356"/>
                    <a:gd name="connsiteX4-9" fmla="*/ 0 w 452437"/>
                    <a:gd name="connsiteY4-10" fmla="*/ 561975 h 564356"/>
                    <a:gd name="connsiteX0-11" fmla="*/ 0 w 452437"/>
                    <a:gd name="connsiteY0-12" fmla="*/ 561975 h 564356"/>
                    <a:gd name="connsiteX1-13" fmla="*/ 104775 w 452437"/>
                    <a:gd name="connsiteY1-14" fmla="*/ 0 h 564356"/>
                    <a:gd name="connsiteX2-15" fmla="*/ 309562 w 452437"/>
                    <a:gd name="connsiteY2-16" fmla="*/ 11906 h 564356"/>
                    <a:gd name="connsiteX3-17" fmla="*/ 452437 w 452437"/>
                    <a:gd name="connsiteY3-18" fmla="*/ 564356 h 564356"/>
                    <a:gd name="connsiteX4-19" fmla="*/ 0 w 452437"/>
                    <a:gd name="connsiteY4-20" fmla="*/ 561975 h 564356"/>
                    <a:gd name="connsiteX0-21" fmla="*/ 0 w 452437"/>
                    <a:gd name="connsiteY0-22" fmla="*/ 561975 h 564356"/>
                    <a:gd name="connsiteX1-23" fmla="*/ 104775 w 452437"/>
                    <a:gd name="connsiteY1-24" fmla="*/ 0 h 564356"/>
                    <a:gd name="connsiteX2-25" fmla="*/ 309562 w 452437"/>
                    <a:gd name="connsiteY2-26" fmla="*/ 11906 h 564356"/>
                    <a:gd name="connsiteX3-27" fmla="*/ 452437 w 452437"/>
                    <a:gd name="connsiteY3-28" fmla="*/ 564356 h 564356"/>
                    <a:gd name="connsiteX4-29" fmla="*/ 0 w 452437"/>
                    <a:gd name="connsiteY4-30" fmla="*/ 561975 h 564356"/>
                    <a:gd name="connsiteX0-31" fmla="*/ 0 w 452437"/>
                    <a:gd name="connsiteY0-32" fmla="*/ 561975 h 564356"/>
                    <a:gd name="connsiteX1-33" fmla="*/ 104775 w 452437"/>
                    <a:gd name="connsiteY1-34" fmla="*/ 0 h 564356"/>
                    <a:gd name="connsiteX2-35" fmla="*/ 309562 w 452437"/>
                    <a:gd name="connsiteY2-36" fmla="*/ 11906 h 564356"/>
                    <a:gd name="connsiteX3-37" fmla="*/ 452437 w 452437"/>
                    <a:gd name="connsiteY3-38" fmla="*/ 564356 h 564356"/>
                    <a:gd name="connsiteX4-39" fmla="*/ 0 w 452437"/>
                    <a:gd name="connsiteY4-40" fmla="*/ 561975 h 564356"/>
                    <a:gd name="connsiteX0-41" fmla="*/ 0 w 452437"/>
                    <a:gd name="connsiteY0-42" fmla="*/ 561975 h 564356"/>
                    <a:gd name="connsiteX1-43" fmla="*/ 104775 w 452437"/>
                    <a:gd name="connsiteY1-44" fmla="*/ 0 h 564356"/>
                    <a:gd name="connsiteX2-45" fmla="*/ 309562 w 452437"/>
                    <a:gd name="connsiteY2-46" fmla="*/ 11906 h 564356"/>
                    <a:gd name="connsiteX3-47" fmla="*/ 452437 w 452437"/>
                    <a:gd name="connsiteY3-48" fmla="*/ 564356 h 564356"/>
                    <a:gd name="connsiteX4-49" fmla="*/ 0 w 452437"/>
                    <a:gd name="connsiteY4-50" fmla="*/ 561975 h 564356"/>
                    <a:gd name="connsiteX0-51" fmla="*/ 0 w 452437"/>
                    <a:gd name="connsiteY0-52" fmla="*/ 561975 h 564356"/>
                    <a:gd name="connsiteX1-53" fmla="*/ 104775 w 452437"/>
                    <a:gd name="connsiteY1-54" fmla="*/ 0 h 564356"/>
                    <a:gd name="connsiteX2-55" fmla="*/ 309562 w 452437"/>
                    <a:gd name="connsiteY2-56" fmla="*/ 11906 h 564356"/>
                    <a:gd name="connsiteX3-57" fmla="*/ 452437 w 452437"/>
                    <a:gd name="connsiteY3-58" fmla="*/ 564356 h 564356"/>
                    <a:gd name="connsiteX4-59" fmla="*/ 0 w 452437"/>
                    <a:gd name="connsiteY4-60" fmla="*/ 561975 h 564356"/>
                    <a:gd name="connsiteX0-61" fmla="*/ 0 w 452437"/>
                    <a:gd name="connsiteY0-62" fmla="*/ 561975 h 564356"/>
                    <a:gd name="connsiteX1-63" fmla="*/ 104775 w 452437"/>
                    <a:gd name="connsiteY1-64" fmla="*/ 0 h 564356"/>
                    <a:gd name="connsiteX2-65" fmla="*/ 309562 w 452437"/>
                    <a:gd name="connsiteY2-66" fmla="*/ 11906 h 564356"/>
                    <a:gd name="connsiteX3-67" fmla="*/ 452437 w 452437"/>
                    <a:gd name="connsiteY3-68" fmla="*/ 564356 h 564356"/>
                    <a:gd name="connsiteX4-69" fmla="*/ 0 w 452437"/>
                    <a:gd name="connsiteY4-70" fmla="*/ 561975 h 564356"/>
                    <a:gd name="connsiteX0-71" fmla="*/ 0 w 452437"/>
                    <a:gd name="connsiteY0-72" fmla="*/ 561975 h 564356"/>
                    <a:gd name="connsiteX1-73" fmla="*/ 104775 w 452437"/>
                    <a:gd name="connsiteY1-74" fmla="*/ 0 h 564356"/>
                    <a:gd name="connsiteX2-75" fmla="*/ 309562 w 452437"/>
                    <a:gd name="connsiteY2-76" fmla="*/ 11906 h 564356"/>
                    <a:gd name="connsiteX3-77" fmla="*/ 452437 w 452437"/>
                    <a:gd name="connsiteY3-78" fmla="*/ 564356 h 564356"/>
                    <a:gd name="connsiteX4-79" fmla="*/ 0 w 452437"/>
                    <a:gd name="connsiteY4-80" fmla="*/ 561975 h 564356"/>
                    <a:gd name="connsiteX0-81" fmla="*/ 0 w 452437"/>
                    <a:gd name="connsiteY0-82" fmla="*/ 561975 h 564356"/>
                    <a:gd name="connsiteX1-83" fmla="*/ 104775 w 452437"/>
                    <a:gd name="connsiteY1-84" fmla="*/ 0 h 564356"/>
                    <a:gd name="connsiteX2-85" fmla="*/ 309562 w 452437"/>
                    <a:gd name="connsiteY2-86" fmla="*/ 11906 h 564356"/>
                    <a:gd name="connsiteX3-87" fmla="*/ 452437 w 452437"/>
                    <a:gd name="connsiteY3-88" fmla="*/ 564356 h 564356"/>
                    <a:gd name="connsiteX4-89" fmla="*/ 0 w 452437"/>
                    <a:gd name="connsiteY4-90" fmla="*/ 561975 h 564356"/>
                    <a:gd name="connsiteX0-91" fmla="*/ 0 w 452437"/>
                    <a:gd name="connsiteY0-92" fmla="*/ 561975 h 564356"/>
                    <a:gd name="connsiteX1-93" fmla="*/ 104775 w 452437"/>
                    <a:gd name="connsiteY1-94" fmla="*/ 0 h 564356"/>
                    <a:gd name="connsiteX2-95" fmla="*/ 309562 w 452437"/>
                    <a:gd name="connsiteY2-96" fmla="*/ 11906 h 564356"/>
                    <a:gd name="connsiteX3-97" fmla="*/ 452437 w 452437"/>
                    <a:gd name="connsiteY3-98" fmla="*/ 564356 h 564356"/>
                    <a:gd name="connsiteX4-99" fmla="*/ 0 w 452437"/>
                    <a:gd name="connsiteY4-100" fmla="*/ 561975 h 564356"/>
                    <a:gd name="connsiteX0-101" fmla="*/ 0 w 452437"/>
                    <a:gd name="connsiteY0-102" fmla="*/ 561975 h 564356"/>
                    <a:gd name="connsiteX1-103" fmla="*/ 104775 w 452437"/>
                    <a:gd name="connsiteY1-104" fmla="*/ 0 h 564356"/>
                    <a:gd name="connsiteX2-105" fmla="*/ 309562 w 452437"/>
                    <a:gd name="connsiteY2-106" fmla="*/ 11906 h 564356"/>
                    <a:gd name="connsiteX3-107" fmla="*/ 452437 w 452437"/>
                    <a:gd name="connsiteY3-108" fmla="*/ 564356 h 564356"/>
                    <a:gd name="connsiteX4-109" fmla="*/ 0 w 452437"/>
                    <a:gd name="connsiteY4-110" fmla="*/ 561975 h 564356"/>
                    <a:gd name="connsiteX0-111" fmla="*/ 0 w 452437"/>
                    <a:gd name="connsiteY0-112" fmla="*/ 561975 h 564356"/>
                    <a:gd name="connsiteX1-113" fmla="*/ 104775 w 452437"/>
                    <a:gd name="connsiteY1-114" fmla="*/ 0 h 564356"/>
                    <a:gd name="connsiteX2-115" fmla="*/ 309562 w 452437"/>
                    <a:gd name="connsiteY2-116" fmla="*/ 11906 h 564356"/>
                    <a:gd name="connsiteX3-117" fmla="*/ 452437 w 452437"/>
                    <a:gd name="connsiteY3-118" fmla="*/ 564356 h 564356"/>
                    <a:gd name="connsiteX4-119" fmla="*/ 0 w 452437"/>
                    <a:gd name="connsiteY4-120" fmla="*/ 561975 h 564356"/>
                    <a:gd name="connsiteX0-121" fmla="*/ 0 w 452437"/>
                    <a:gd name="connsiteY0-122" fmla="*/ 561975 h 564356"/>
                    <a:gd name="connsiteX1-123" fmla="*/ 104775 w 452437"/>
                    <a:gd name="connsiteY1-124" fmla="*/ 0 h 564356"/>
                    <a:gd name="connsiteX2-125" fmla="*/ 309562 w 452437"/>
                    <a:gd name="connsiteY2-126" fmla="*/ 11906 h 564356"/>
                    <a:gd name="connsiteX3-127" fmla="*/ 452437 w 452437"/>
                    <a:gd name="connsiteY3-128" fmla="*/ 564356 h 564356"/>
                    <a:gd name="connsiteX4-129" fmla="*/ 0 w 452437"/>
                    <a:gd name="connsiteY4-130" fmla="*/ 561975 h 564356"/>
                    <a:gd name="connsiteX0-131" fmla="*/ 0 w 428624"/>
                    <a:gd name="connsiteY0-132" fmla="*/ 561975 h 571500"/>
                    <a:gd name="connsiteX1-133" fmla="*/ 104775 w 428624"/>
                    <a:gd name="connsiteY1-134" fmla="*/ 0 h 571500"/>
                    <a:gd name="connsiteX2-135" fmla="*/ 309562 w 428624"/>
                    <a:gd name="connsiteY2-136" fmla="*/ 11906 h 571500"/>
                    <a:gd name="connsiteX3-137" fmla="*/ 428624 w 428624"/>
                    <a:gd name="connsiteY3-138" fmla="*/ 571500 h 571500"/>
                    <a:gd name="connsiteX4-139" fmla="*/ 0 w 428624"/>
                    <a:gd name="connsiteY4-140" fmla="*/ 561975 h 571500"/>
                    <a:gd name="connsiteX0-141" fmla="*/ 0 w 428624"/>
                    <a:gd name="connsiteY0-142" fmla="*/ 561975 h 571500"/>
                    <a:gd name="connsiteX1-143" fmla="*/ 104775 w 428624"/>
                    <a:gd name="connsiteY1-144" fmla="*/ 0 h 571500"/>
                    <a:gd name="connsiteX2-145" fmla="*/ 309562 w 428624"/>
                    <a:gd name="connsiteY2-146" fmla="*/ 11906 h 571500"/>
                    <a:gd name="connsiteX3-147" fmla="*/ 428624 w 428624"/>
                    <a:gd name="connsiteY3-148" fmla="*/ 571500 h 571500"/>
                    <a:gd name="connsiteX4-149" fmla="*/ 0 w 428624"/>
                    <a:gd name="connsiteY4-150" fmla="*/ 561975 h 571500"/>
                    <a:gd name="connsiteX0-151" fmla="*/ 0 w 365124"/>
                    <a:gd name="connsiteY0-152" fmla="*/ 561975 h 561975"/>
                    <a:gd name="connsiteX1-153" fmla="*/ 104775 w 365124"/>
                    <a:gd name="connsiteY1-154" fmla="*/ 0 h 561975"/>
                    <a:gd name="connsiteX2-155" fmla="*/ 309562 w 365124"/>
                    <a:gd name="connsiteY2-156" fmla="*/ 11906 h 561975"/>
                    <a:gd name="connsiteX3-157" fmla="*/ 365124 w 365124"/>
                    <a:gd name="connsiteY3-158" fmla="*/ 546100 h 561975"/>
                    <a:gd name="connsiteX4-159" fmla="*/ 0 w 365124"/>
                    <a:gd name="connsiteY4-160" fmla="*/ 561975 h 561975"/>
                    <a:gd name="connsiteX0-161" fmla="*/ 0 w 457199"/>
                    <a:gd name="connsiteY0-162" fmla="*/ 561975 h 574675"/>
                    <a:gd name="connsiteX1-163" fmla="*/ 104775 w 457199"/>
                    <a:gd name="connsiteY1-164" fmla="*/ 0 h 574675"/>
                    <a:gd name="connsiteX2-165" fmla="*/ 309562 w 457199"/>
                    <a:gd name="connsiteY2-166" fmla="*/ 11906 h 574675"/>
                    <a:gd name="connsiteX3-167" fmla="*/ 457199 w 457199"/>
                    <a:gd name="connsiteY3-168" fmla="*/ 574675 h 574675"/>
                    <a:gd name="connsiteX4-169" fmla="*/ 0 w 457199"/>
                    <a:gd name="connsiteY4-170" fmla="*/ 561975 h 574675"/>
                    <a:gd name="connsiteX0-171" fmla="*/ 0 w 463549"/>
                    <a:gd name="connsiteY0-172" fmla="*/ 571500 h 574675"/>
                    <a:gd name="connsiteX1-173" fmla="*/ 111125 w 463549"/>
                    <a:gd name="connsiteY1-174" fmla="*/ 0 h 574675"/>
                    <a:gd name="connsiteX2-175" fmla="*/ 315912 w 463549"/>
                    <a:gd name="connsiteY2-176" fmla="*/ 11906 h 574675"/>
                    <a:gd name="connsiteX3-177" fmla="*/ 463549 w 463549"/>
                    <a:gd name="connsiteY3-178" fmla="*/ 574675 h 574675"/>
                    <a:gd name="connsiteX4-179" fmla="*/ 0 w 463549"/>
                    <a:gd name="connsiteY4-180" fmla="*/ 571500 h 574675"/>
                    <a:gd name="connsiteX0-181" fmla="*/ 0 w 463549"/>
                    <a:gd name="connsiteY0-182" fmla="*/ 571500 h 574675"/>
                    <a:gd name="connsiteX1-183" fmla="*/ 111125 w 463549"/>
                    <a:gd name="connsiteY1-184" fmla="*/ 0 h 574675"/>
                    <a:gd name="connsiteX2-185" fmla="*/ 322262 w 463549"/>
                    <a:gd name="connsiteY2-186" fmla="*/ 2381 h 574675"/>
                    <a:gd name="connsiteX3-187" fmla="*/ 463549 w 463549"/>
                    <a:gd name="connsiteY3-188" fmla="*/ 574675 h 574675"/>
                    <a:gd name="connsiteX4-189" fmla="*/ 0 w 463549"/>
                    <a:gd name="connsiteY4-190" fmla="*/ 571500 h 57467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463549" h="574675">
                      <a:moveTo>
                        <a:pt x="0" y="571500"/>
                      </a:moveTo>
                      <a:cubicBezTo>
                        <a:pt x="68262" y="567531"/>
                        <a:pt x="326231" y="237332"/>
                        <a:pt x="111125" y="0"/>
                      </a:cubicBezTo>
                      <a:lnTo>
                        <a:pt x="322262" y="2381"/>
                      </a:lnTo>
                      <a:cubicBezTo>
                        <a:pt x="107949" y="165098"/>
                        <a:pt x="327818" y="516732"/>
                        <a:pt x="463549" y="574675"/>
                      </a:cubicBezTo>
                      <a:lnTo>
                        <a:pt x="0" y="5715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Freeform: Shape 58"/>
                <p:cNvSpPr/>
                <p:nvPr/>
              </p:nvSpPr>
              <p:spPr>
                <a:xfrm rot="10800000">
                  <a:off x="7698015" y="2740691"/>
                  <a:ext cx="463549" cy="574675"/>
                </a:xfrm>
                <a:custGeom>
                  <a:avLst/>
                  <a:gdLst>
                    <a:gd name="connsiteX0" fmla="*/ 0 w 452437"/>
                    <a:gd name="connsiteY0" fmla="*/ 561975 h 564356"/>
                    <a:gd name="connsiteX1" fmla="*/ 104775 w 452437"/>
                    <a:gd name="connsiteY1" fmla="*/ 0 h 564356"/>
                    <a:gd name="connsiteX2" fmla="*/ 309562 w 452437"/>
                    <a:gd name="connsiteY2" fmla="*/ 11906 h 564356"/>
                    <a:gd name="connsiteX3" fmla="*/ 452437 w 452437"/>
                    <a:gd name="connsiteY3" fmla="*/ 564356 h 564356"/>
                    <a:gd name="connsiteX4" fmla="*/ 0 w 452437"/>
                    <a:gd name="connsiteY4" fmla="*/ 561975 h 564356"/>
                    <a:gd name="connsiteX0-1" fmla="*/ 0 w 452437"/>
                    <a:gd name="connsiteY0-2" fmla="*/ 561975 h 564356"/>
                    <a:gd name="connsiteX1-3" fmla="*/ 104775 w 452437"/>
                    <a:gd name="connsiteY1-4" fmla="*/ 0 h 564356"/>
                    <a:gd name="connsiteX2-5" fmla="*/ 309562 w 452437"/>
                    <a:gd name="connsiteY2-6" fmla="*/ 11906 h 564356"/>
                    <a:gd name="connsiteX3-7" fmla="*/ 452437 w 452437"/>
                    <a:gd name="connsiteY3-8" fmla="*/ 564356 h 564356"/>
                    <a:gd name="connsiteX4-9" fmla="*/ 0 w 452437"/>
                    <a:gd name="connsiteY4-10" fmla="*/ 561975 h 564356"/>
                    <a:gd name="connsiteX0-11" fmla="*/ 0 w 452437"/>
                    <a:gd name="connsiteY0-12" fmla="*/ 561975 h 564356"/>
                    <a:gd name="connsiteX1-13" fmla="*/ 104775 w 452437"/>
                    <a:gd name="connsiteY1-14" fmla="*/ 0 h 564356"/>
                    <a:gd name="connsiteX2-15" fmla="*/ 309562 w 452437"/>
                    <a:gd name="connsiteY2-16" fmla="*/ 11906 h 564356"/>
                    <a:gd name="connsiteX3-17" fmla="*/ 452437 w 452437"/>
                    <a:gd name="connsiteY3-18" fmla="*/ 564356 h 564356"/>
                    <a:gd name="connsiteX4-19" fmla="*/ 0 w 452437"/>
                    <a:gd name="connsiteY4-20" fmla="*/ 561975 h 564356"/>
                    <a:gd name="connsiteX0-21" fmla="*/ 0 w 452437"/>
                    <a:gd name="connsiteY0-22" fmla="*/ 561975 h 564356"/>
                    <a:gd name="connsiteX1-23" fmla="*/ 104775 w 452437"/>
                    <a:gd name="connsiteY1-24" fmla="*/ 0 h 564356"/>
                    <a:gd name="connsiteX2-25" fmla="*/ 309562 w 452437"/>
                    <a:gd name="connsiteY2-26" fmla="*/ 11906 h 564356"/>
                    <a:gd name="connsiteX3-27" fmla="*/ 452437 w 452437"/>
                    <a:gd name="connsiteY3-28" fmla="*/ 564356 h 564356"/>
                    <a:gd name="connsiteX4-29" fmla="*/ 0 w 452437"/>
                    <a:gd name="connsiteY4-30" fmla="*/ 561975 h 564356"/>
                    <a:gd name="connsiteX0-31" fmla="*/ 0 w 452437"/>
                    <a:gd name="connsiteY0-32" fmla="*/ 561975 h 564356"/>
                    <a:gd name="connsiteX1-33" fmla="*/ 104775 w 452437"/>
                    <a:gd name="connsiteY1-34" fmla="*/ 0 h 564356"/>
                    <a:gd name="connsiteX2-35" fmla="*/ 309562 w 452437"/>
                    <a:gd name="connsiteY2-36" fmla="*/ 11906 h 564356"/>
                    <a:gd name="connsiteX3-37" fmla="*/ 452437 w 452437"/>
                    <a:gd name="connsiteY3-38" fmla="*/ 564356 h 564356"/>
                    <a:gd name="connsiteX4-39" fmla="*/ 0 w 452437"/>
                    <a:gd name="connsiteY4-40" fmla="*/ 561975 h 564356"/>
                    <a:gd name="connsiteX0-41" fmla="*/ 0 w 452437"/>
                    <a:gd name="connsiteY0-42" fmla="*/ 561975 h 564356"/>
                    <a:gd name="connsiteX1-43" fmla="*/ 104775 w 452437"/>
                    <a:gd name="connsiteY1-44" fmla="*/ 0 h 564356"/>
                    <a:gd name="connsiteX2-45" fmla="*/ 309562 w 452437"/>
                    <a:gd name="connsiteY2-46" fmla="*/ 11906 h 564356"/>
                    <a:gd name="connsiteX3-47" fmla="*/ 452437 w 452437"/>
                    <a:gd name="connsiteY3-48" fmla="*/ 564356 h 564356"/>
                    <a:gd name="connsiteX4-49" fmla="*/ 0 w 452437"/>
                    <a:gd name="connsiteY4-50" fmla="*/ 561975 h 564356"/>
                    <a:gd name="connsiteX0-51" fmla="*/ 0 w 452437"/>
                    <a:gd name="connsiteY0-52" fmla="*/ 561975 h 564356"/>
                    <a:gd name="connsiteX1-53" fmla="*/ 104775 w 452437"/>
                    <a:gd name="connsiteY1-54" fmla="*/ 0 h 564356"/>
                    <a:gd name="connsiteX2-55" fmla="*/ 309562 w 452437"/>
                    <a:gd name="connsiteY2-56" fmla="*/ 11906 h 564356"/>
                    <a:gd name="connsiteX3-57" fmla="*/ 452437 w 452437"/>
                    <a:gd name="connsiteY3-58" fmla="*/ 564356 h 564356"/>
                    <a:gd name="connsiteX4-59" fmla="*/ 0 w 452437"/>
                    <a:gd name="connsiteY4-60" fmla="*/ 561975 h 564356"/>
                    <a:gd name="connsiteX0-61" fmla="*/ 0 w 452437"/>
                    <a:gd name="connsiteY0-62" fmla="*/ 561975 h 564356"/>
                    <a:gd name="connsiteX1-63" fmla="*/ 104775 w 452437"/>
                    <a:gd name="connsiteY1-64" fmla="*/ 0 h 564356"/>
                    <a:gd name="connsiteX2-65" fmla="*/ 309562 w 452437"/>
                    <a:gd name="connsiteY2-66" fmla="*/ 11906 h 564356"/>
                    <a:gd name="connsiteX3-67" fmla="*/ 452437 w 452437"/>
                    <a:gd name="connsiteY3-68" fmla="*/ 564356 h 564356"/>
                    <a:gd name="connsiteX4-69" fmla="*/ 0 w 452437"/>
                    <a:gd name="connsiteY4-70" fmla="*/ 561975 h 564356"/>
                    <a:gd name="connsiteX0-71" fmla="*/ 0 w 452437"/>
                    <a:gd name="connsiteY0-72" fmla="*/ 561975 h 564356"/>
                    <a:gd name="connsiteX1-73" fmla="*/ 104775 w 452437"/>
                    <a:gd name="connsiteY1-74" fmla="*/ 0 h 564356"/>
                    <a:gd name="connsiteX2-75" fmla="*/ 309562 w 452437"/>
                    <a:gd name="connsiteY2-76" fmla="*/ 11906 h 564356"/>
                    <a:gd name="connsiteX3-77" fmla="*/ 452437 w 452437"/>
                    <a:gd name="connsiteY3-78" fmla="*/ 564356 h 564356"/>
                    <a:gd name="connsiteX4-79" fmla="*/ 0 w 452437"/>
                    <a:gd name="connsiteY4-80" fmla="*/ 561975 h 564356"/>
                    <a:gd name="connsiteX0-81" fmla="*/ 0 w 452437"/>
                    <a:gd name="connsiteY0-82" fmla="*/ 561975 h 564356"/>
                    <a:gd name="connsiteX1-83" fmla="*/ 104775 w 452437"/>
                    <a:gd name="connsiteY1-84" fmla="*/ 0 h 564356"/>
                    <a:gd name="connsiteX2-85" fmla="*/ 309562 w 452437"/>
                    <a:gd name="connsiteY2-86" fmla="*/ 11906 h 564356"/>
                    <a:gd name="connsiteX3-87" fmla="*/ 452437 w 452437"/>
                    <a:gd name="connsiteY3-88" fmla="*/ 564356 h 564356"/>
                    <a:gd name="connsiteX4-89" fmla="*/ 0 w 452437"/>
                    <a:gd name="connsiteY4-90" fmla="*/ 561975 h 564356"/>
                    <a:gd name="connsiteX0-91" fmla="*/ 0 w 452437"/>
                    <a:gd name="connsiteY0-92" fmla="*/ 561975 h 564356"/>
                    <a:gd name="connsiteX1-93" fmla="*/ 104775 w 452437"/>
                    <a:gd name="connsiteY1-94" fmla="*/ 0 h 564356"/>
                    <a:gd name="connsiteX2-95" fmla="*/ 309562 w 452437"/>
                    <a:gd name="connsiteY2-96" fmla="*/ 11906 h 564356"/>
                    <a:gd name="connsiteX3-97" fmla="*/ 452437 w 452437"/>
                    <a:gd name="connsiteY3-98" fmla="*/ 564356 h 564356"/>
                    <a:gd name="connsiteX4-99" fmla="*/ 0 w 452437"/>
                    <a:gd name="connsiteY4-100" fmla="*/ 561975 h 564356"/>
                    <a:gd name="connsiteX0-101" fmla="*/ 0 w 452437"/>
                    <a:gd name="connsiteY0-102" fmla="*/ 561975 h 564356"/>
                    <a:gd name="connsiteX1-103" fmla="*/ 104775 w 452437"/>
                    <a:gd name="connsiteY1-104" fmla="*/ 0 h 564356"/>
                    <a:gd name="connsiteX2-105" fmla="*/ 309562 w 452437"/>
                    <a:gd name="connsiteY2-106" fmla="*/ 11906 h 564356"/>
                    <a:gd name="connsiteX3-107" fmla="*/ 452437 w 452437"/>
                    <a:gd name="connsiteY3-108" fmla="*/ 564356 h 564356"/>
                    <a:gd name="connsiteX4-109" fmla="*/ 0 w 452437"/>
                    <a:gd name="connsiteY4-110" fmla="*/ 561975 h 564356"/>
                    <a:gd name="connsiteX0-111" fmla="*/ 0 w 452437"/>
                    <a:gd name="connsiteY0-112" fmla="*/ 561975 h 564356"/>
                    <a:gd name="connsiteX1-113" fmla="*/ 104775 w 452437"/>
                    <a:gd name="connsiteY1-114" fmla="*/ 0 h 564356"/>
                    <a:gd name="connsiteX2-115" fmla="*/ 309562 w 452437"/>
                    <a:gd name="connsiteY2-116" fmla="*/ 11906 h 564356"/>
                    <a:gd name="connsiteX3-117" fmla="*/ 452437 w 452437"/>
                    <a:gd name="connsiteY3-118" fmla="*/ 564356 h 564356"/>
                    <a:gd name="connsiteX4-119" fmla="*/ 0 w 452437"/>
                    <a:gd name="connsiteY4-120" fmla="*/ 561975 h 564356"/>
                    <a:gd name="connsiteX0-121" fmla="*/ 0 w 452437"/>
                    <a:gd name="connsiteY0-122" fmla="*/ 561975 h 564356"/>
                    <a:gd name="connsiteX1-123" fmla="*/ 104775 w 452437"/>
                    <a:gd name="connsiteY1-124" fmla="*/ 0 h 564356"/>
                    <a:gd name="connsiteX2-125" fmla="*/ 309562 w 452437"/>
                    <a:gd name="connsiteY2-126" fmla="*/ 11906 h 564356"/>
                    <a:gd name="connsiteX3-127" fmla="*/ 452437 w 452437"/>
                    <a:gd name="connsiteY3-128" fmla="*/ 564356 h 564356"/>
                    <a:gd name="connsiteX4-129" fmla="*/ 0 w 452437"/>
                    <a:gd name="connsiteY4-130" fmla="*/ 561975 h 564356"/>
                    <a:gd name="connsiteX0-131" fmla="*/ 0 w 428624"/>
                    <a:gd name="connsiteY0-132" fmla="*/ 561975 h 571500"/>
                    <a:gd name="connsiteX1-133" fmla="*/ 104775 w 428624"/>
                    <a:gd name="connsiteY1-134" fmla="*/ 0 h 571500"/>
                    <a:gd name="connsiteX2-135" fmla="*/ 309562 w 428624"/>
                    <a:gd name="connsiteY2-136" fmla="*/ 11906 h 571500"/>
                    <a:gd name="connsiteX3-137" fmla="*/ 428624 w 428624"/>
                    <a:gd name="connsiteY3-138" fmla="*/ 571500 h 571500"/>
                    <a:gd name="connsiteX4-139" fmla="*/ 0 w 428624"/>
                    <a:gd name="connsiteY4-140" fmla="*/ 561975 h 571500"/>
                    <a:gd name="connsiteX0-141" fmla="*/ 0 w 428624"/>
                    <a:gd name="connsiteY0-142" fmla="*/ 561975 h 571500"/>
                    <a:gd name="connsiteX1-143" fmla="*/ 104775 w 428624"/>
                    <a:gd name="connsiteY1-144" fmla="*/ 0 h 571500"/>
                    <a:gd name="connsiteX2-145" fmla="*/ 309562 w 428624"/>
                    <a:gd name="connsiteY2-146" fmla="*/ 11906 h 571500"/>
                    <a:gd name="connsiteX3-147" fmla="*/ 428624 w 428624"/>
                    <a:gd name="connsiteY3-148" fmla="*/ 571500 h 571500"/>
                    <a:gd name="connsiteX4-149" fmla="*/ 0 w 428624"/>
                    <a:gd name="connsiteY4-150" fmla="*/ 561975 h 571500"/>
                    <a:gd name="connsiteX0-151" fmla="*/ 0 w 365124"/>
                    <a:gd name="connsiteY0-152" fmla="*/ 561975 h 561975"/>
                    <a:gd name="connsiteX1-153" fmla="*/ 104775 w 365124"/>
                    <a:gd name="connsiteY1-154" fmla="*/ 0 h 561975"/>
                    <a:gd name="connsiteX2-155" fmla="*/ 309562 w 365124"/>
                    <a:gd name="connsiteY2-156" fmla="*/ 11906 h 561975"/>
                    <a:gd name="connsiteX3-157" fmla="*/ 365124 w 365124"/>
                    <a:gd name="connsiteY3-158" fmla="*/ 546100 h 561975"/>
                    <a:gd name="connsiteX4-159" fmla="*/ 0 w 365124"/>
                    <a:gd name="connsiteY4-160" fmla="*/ 561975 h 561975"/>
                    <a:gd name="connsiteX0-161" fmla="*/ 0 w 457199"/>
                    <a:gd name="connsiteY0-162" fmla="*/ 561975 h 574675"/>
                    <a:gd name="connsiteX1-163" fmla="*/ 104775 w 457199"/>
                    <a:gd name="connsiteY1-164" fmla="*/ 0 h 574675"/>
                    <a:gd name="connsiteX2-165" fmla="*/ 309562 w 457199"/>
                    <a:gd name="connsiteY2-166" fmla="*/ 11906 h 574675"/>
                    <a:gd name="connsiteX3-167" fmla="*/ 457199 w 457199"/>
                    <a:gd name="connsiteY3-168" fmla="*/ 574675 h 574675"/>
                    <a:gd name="connsiteX4-169" fmla="*/ 0 w 457199"/>
                    <a:gd name="connsiteY4-170" fmla="*/ 561975 h 574675"/>
                    <a:gd name="connsiteX0-171" fmla="*/ 0 w 463549"/>
                    <a:gd name="connsiteY0-172" fmla="*/ 571500 h 574675"/>
                    <a:gd name="connsiteX1-173" fmla="*/ 111125 w 463549"/>
                    <a:gd name="connsiteY1-174" fmla="*/ 0 h 574675"/>
                    <a:gd name="connsiteX2-175" fmla="*/ 315912 w 463549"/>
                    <a:gd name="connsiteY2-176" fmla="*/ 11906 h 574675"/>
                    <a:gd name="connsiteX3-177" fmla="*/ 463549 w 463549"/>
                    <a:gd name="connsiteY3-178" fmla="*/ 574675 h 574675"/>
                    <a:gd name="connsiteX4-179" fmla="*/ 0 w 463549"/>
                    <a:gd name="connsiteY4-180" fmla="*/ 571500 h 574675"/>
                    <a:gd name="connsiteX0-181" fmla="*/ 0 w 463549"/>
                    <a:gd name="connsiteY0-182" fmla="*/ 571500 h 574675"/>
                    <a:gd name="connsiteX1-183" fmla="*/ 111125 w 463549"/>
                    <a:gd name="connsiteY1-184" fmla="*/ 0 h 574675"/>
                    <a:gd name="connsiteX2-185" fmla="*/ 322262 w 463549"/>
                    <a:gd name="connsiteY2-186" fmla="*/ 2381 h 574675"/>
                    <a:gd name="connsiteX3-187" fmla="*/ 463549 w 463549"/>
                    <a:gd name="connsiteY3-188" fmla="*/ 574675 h 574675"/>
                    <a:gd name="connsiteX4-189" fmla="*/ 0 w 463549"/>
                    <a:gd name="connsiteY4-190" fmla="*/ 571500 h 57467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463549" h="574675">
                      <a:moveTo>
                        <a:pt x="0" y="571500"/>
                      </a:moveTo>
                      <a:cubicBezTo>
                        <a:pt x="68262" y="567531"/>
                        <a:pt x="326231" y="237332"/>
                        <a:pt x="111125" y="0"/>
                      </a:cubicBezTo>
                      <a:lnTo>
                        <a:pt x="322262" y="2381"/>
                      </a:lnTo>
                      <a:cubicBezTo>
                        <a:pt x="107949" y="165098"/>
                        <a:pt x="327818" y="516732"/>
                        <a:pt x="463549" y="574675"/>
                      </a:cubicBezTo>
                      <a:lnTo>
                        <a:pt x="0" y="5715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reeform: Shape 59"/>
                <p:cNvSpPr/>
                <p:nvPr/>
              </p:nvSpPr>
              <p:spPr>
                <a:xfrm rot="16200000">
                  <a:off x="6328955" y="4780710"/>
                  <a:ext cx="463549" cy="574675"/>
                </a:xfrm>
                <a:custGeom>
                  <a:avLst/>
                  <a:gdLst>
                    <a:gd name="connsiteX0" fmla="*/ 0 w 452437"/>
                    <a:gd name="connsiteY0" fmla="*/ 561975 h 564356"/>
                    <a:gd name="connsiteX1" fmla="*/ 104775 w 452437"/>
                    <a:gd name="connsiteY1" fmla="*/ 0 h 564356"/>
                    <a:gd name="connsiteX2" fmla="*/ 309562 w 452437"/>
                    <a:gd name="connsiteY2" fmla="*/ 11906 h 564356"/>
                    <a:gd name="connsiteX3" fmla="*/ 452437 w 452437"/>
                    <a:gd name="connsiteY3" fmla="*/ 564356 h 564356"/>
                    <a:gd name="connsiteX4" fmla="*/ 0 w 452437"/>
                    <a:gd name="connsiteY4" fmla="*/ 561975 h 564356"/>
                    <a:gd name="connsiteX0-1" fmla="*/ 0 w 452437"/>
                    <a:gd name="connsiteY0-2" fmla="*/ 561975 h 564356"/>
                    <a:gd name="connsiteX1-3" fmla="*/ 104775 w 452437"/>
                    <a:gd name="connsiteY1-4" fmla="*/ 0 h 564356"/>
                    <a:gd name="connsiteX2-5" fmla="*/ 309562 w 452437"/>
                    <a:gd name="connsiteY2-6" fmla="*/ 11906 h 564356"/>
                    <a:gd name="connsiteX3-7" fmla="*/ 452437 w 452437"/>
                    <a:gd name="connsiteY3-8" fmla="*/ 564356 h 564356"/>
                    <a:gd name="connsiteX4-9" fmla="*/ 0 w 452437"/>
                    <a:gd name="connsiteY4-10" fmla="*/ 561975 h 564356"/>
                    <a:gd name="connsiteX0-11" fmla="*/ 0 w 452437"/>
                    <a:gd name="connsiteY0-12" fmla="*/ 561975 h 564356"/>
                    <a:gd name="connsiteX1-13" fmla="*/ 104775 w 452437"/>
                    <a:gd name="connsiteY1-14" fmla="*/ 0 h 564356"/>
                    <a:gd name="connsiteX2-15" fmla="*/ 309562 w 452437"/>
                    <a:gd name="connsiteY2-16" fmla="*/ 11906 h 564356"/>
                    <a:gd name="connsiteX3-17" fmla="*/ 452437 w 452437"/>
                    <a:gd name="connsiteY3-18" fmla="*/ 564356 h 564356"/>
                    <a:gd name="connsiteX4-19" fmla="*/ 0 w 452437"/>
                    <a:gd name="connsiteY4-20" fmla="*/ 561975 h 564356"/>
                    <a:gd name="connsiteX0-21" fmla="*/ 0 w 452437"/>
                    <a:gd name="connsiteY0-22" fmla="*/ 561975 h 564356"/>
                    <a:gd name="connsiteX1-23" fmla="*/ 104775 w 452437"/>
                    <a:gd name="connsiteY1-24" fmla="*/ 0 h 564356"/>
                    <a:gd name="connsiteX2-25" fmla="*/ 309562 w 452437"/>
                    <a:gd name="connsiteY2-26" fmla="*/ 11906 h 564356"/>
                    <a:gd name="connsiteX3-27" fmla="*/ 452437 w 452437"/>
                    <a:gd name="connsiteY3-28" fmla="*/ 564356 h 564356"/>
                    <a:gd name="connsiteX4-29" fmla="*/ 0 w 452437"/>
                    <a:gd name="connsiteY4-30" fmla="*/ 561975 h 564356"/>
                    <a:gd name="connsiteX0-31" fmla="*/ 0 w 452437"/>
                    <a:gd name="connsiteY0-32" fmla="*/ 561975 h 564356"/>
                    <a:gd name="connsiteX1-33" fmla="*/ 104775 w 452437"/>
                    <a:gd name="connsiteY1-34" fmla="*/ 0 h 564356"/>
                    <a:gd name="connsiteX2-35" fmla="*/ 309562 w 452437"/>
                    <a:gd name="connsiteY2-36" fmla="*/ 11906 h 564356"/>
                    <a:gd name="connsiteX3-37" fmla="*/ 452437 w 452437"/>
                    <a:gd name="connsiteY3-38" fmla="*/ 564356 h 564356"/>
                    <a:gd name="connsiteX4-39" fmla="*/ 0 w 452437"/>
                    <a:gd name="connsiteY4-40" fmla="*/ 561975 h 564356"/>
                    <a:gd name="connsiteX0-41" fmla="*/ 0 w 452437"/>
                    <a:gd name="connsiteY0-42" fmla="*/ 561975 h 564356"/>
                    <a:gd name="connsiteX1-43" fmla="*/ 104775 w 452437"/>
                    <a:gd name="connsiteY1-44" fmla="*/ 0 h 564356"/>
                    <a:gd name="connsiteX2-45" fmla="*/ 309562 w 452437"/>
                    <a:gd name="connsiteY2-46" fmla="*/ 11906 h 564356"/>
                    <a:gd name="connsiteX3-47" fmla="*/ 452437 w 452437"/>
                    <a:gd name="connsiteY3-48" fmla="*/ 564356 h 564356"/>
                    <a:gd name="connsiteX4-49" fmla="*/ 0 w 452437"/>
                    <a:gd name="connsiteY4-50" fmla="*/ 561975 h 564356"/>
                    <a:gd name="connsiteX0-51" fmla="*/ 0 w 452437"/>
                    <a:gd name="connsiteY0-52" fmla="*/ 561975 h 564356"/>
                    <a:gd name="connsiteX1-53" fmla="*/ 104775 w 452437"/>
                    <a:gd name="connsiteY1-54" fmla="*/ 0 h 564356"/>
                    <a:gd name="connsiteX2-55" fmla="*/ 309562 w 452437"/>
                    <a:gd name="connsiteY2-56" fmla="*/ 11906 h 564356"/>
                    <a:gd name="connsiteX3-57" fmla="*/ 452437 w 452437"/>
                    <a:gd name="connsiteY3-58" fmla="*/ 564356 h 564356"/>
                    <a:gd name="connsiteX4-59" fmla="*/ 0 w 452437"/>
                    <a:gd name="connsiteY4-60" fmla="*/ 561975 h 564356"/>
                    <a:gd name="connsiteX0-61" fmla="*/ 0 w 452437"/>
                    <a:gd name="connsiteY0-62" fmla="*/ 561975 h 564356"/>
                    <a:gd name="connsiteX1-63" fmla="*/ 104775 w 452437"/>
                    <a:gd name="connsiteY1-64" fmla="*/ 0 h 564356"/>
                    <a:gd name="connsiteX2-65" fmla="*/ 309562 w 452437"/>
                    <a:gd name="connsiteY2-66" fmla="*/ 11906 h 564356"/>
                    <a:gd name="connsiteX3-67" fmla="*/ 452437 w 452437"/>
                    <a:gd name="connsiteY3-68" fmla="*/ 564356 h 564356"/>
                    <a:gd name="connsiteX4-69" fmla="*/ 0 w 452437"/>
                    <a:gd name="connsiteY4-70" fmla="*/ 561975 h 564356"/>
                    <a:gd name="connsiteX0-71" fmla="*/ 0 w 452437"/>
                    <a:gd name="connsiteY0-72" fmla="*/ 561975 h 564356"/>
                    <a:gd name="connsiteX1-73" fmla="*/ 104775 w 452437"/>
                    <a:gd name="connsiteY1-74" fmla="*/ 0 h 564356"/>
                    <a:gd name="connsiteX2-75" fmla="*/ 309562 w 452437"/>
                    <a:gd name="connsiteY2-76" fmla="*/ 11906 h 564356"/>
                    <a:gd name="connsiteX3-77" fmla="*/ 452437 w 452437"/>
                    <a:gd name="connsiteY3-78" fmla="*/ 564356 h 564356"/>
                    <a:gd name="connsiteX4-79" fmla="*/ 0 w 452437"/>
                    <a:gd name="connsiteY4-80" fmla="*/ 561975 h 564356"/>
                    <a:gd name="connsiteX0-81" fmla="*/ 0 w 452437"/>
                    <a:gd name="connsiteY0-82" fmla="*/ 561975 h 564356"/>
                    <a:gd name="connsiteX1-83" fmla="*/ 104775 w 452437"/>
                    <a:gd name="connsiteY1-84" fmla="*/ 0 h 564356"/>
                    <a:gd name="connsiteX2-85" fmla="*/ 309562 w 452437"/>
                    <a:gd name="connsiteY2-86" fmla="*/ 11906 h 564356"/>
                    <a:gd name="connsiteX3-87" fmla="*/ 452437 w 452437"/>
                    <a:gd name="connsiteY3-88" fmla="*/ 564356 h 564356"/>
                    <a:gd name="connsiteX4-89" fmla="*/ 0 w 452437"/>
                    <a:gd name="connsiteY4-90" fmla="*/ 561975 h 564356"/>
                    <a:gd name="connsiteX0-91" fmla="*/ 0 w 452437"/>
                    <a:gd name="connsiteY0-92" fmla="*/ 561975 h 564356"/>
                    <a:gd name="connsiteX1-93" fmla="*/ 104775 w 452437"/>
                    <a:gd name="connsiteY1-94" fmla="*/ 0 h 564356"/>
                    <a:gd name="connsiteX2-95" fmla="*/ 309562 w 452437"/>
                    <a:gd name="connsiteY2-96" fmla="*/ 11906 h 564356"/>
                    <a:gd name="connsiteX3-97" fmla="*/ 452437 w 452437"/>
                    <a:gd name="connsiteY3-98" fmla="*/ 564356 h 564356"/>
                    <a:gd name="connsiteX4-99" fmla="*/ 0 w 452437"/>
                    <a:gd name="connsiteY4-100" fmla="*/ 561975 h 564356"/>
                    <a:gd name="connsiteX0-101" fmla="*/ 0 w 452437"/>
                    <a:gd name="connsiteY0-102" fmla="*/ 561975 h 564356"/>
                    <a:gd name="connsiteX1-103" fmla="*/ 104775 w 452437"/>
                    <a:gd name="connsiteY1-104" fmla="*/ 0 h 564356"/>
                    <a:gd name="connsiteX2-105" fmla="*/ 309562 w 452437"/>
                    <a:gd name="connsiteY2-106" fmla="*/ 11906 h 564356"/>
                    <a:gd name="connsiteX3-107" fmla="*/ 452437 w 452437"/>
                    <a:gd name="connsiteY3-108" fmla="*/ 564356 h 564356"/>
                    <a:gd name="connsiteX4-109" fmla="*/ 0 w 452437"/>
                    <a:gd name="connsiteY4-110" fmla="*/ 561975 h 564356"/>
                    <a:gd name="connsiteX0-111" fmla="*/ 0 w 452437"/>
                    <a:gd name="connsiteY0-112" fmla="*/ 561975 h 564356"/>
                    <a:gd name="connsiteX1-113" fmla="*/ 104775 w 452437"/>
                    <a:gd name="connsiteY1-114" fmla="*/ 0 h 564356"/>
                    <a:gd name="connsiteX2-115" fmla="*/ 309562 w 452437"/>
                    <a:gd name="connsiteY2-116" fmla="*/ 11906 h 564356"/>
                    <a:gd name="connsiteX3-117" fmla="*/ 452437 w 452437"/>
                    <a:gd name="connsiteY3-118" fmla="*/ 564356 h 564356"/>
                    <a:gd name="connsiteX4-119" fmla="*/ 0 w 452437"/>
                    <a:gd name="connsiteY4-120" fmla="*/ 561975 h 564356"/>
                    <a:gd name="connsiteX0-121" fmla="*/ 0 w 452437"/>
                    <a:gd name="connsiteY0-122" fmla="*/ 561975 h 564356"/>
                    <a:gd name="connsiteX1-123" fmla="*/ 104775 w 452437"/>
                    <a:gd name="connsiteY1-124" fmla="*/ 0 h 564356"/>
                    <a:gd name="connsiteX2-125" fmla="*/ 309562 w 452437"/>
                    <a:gd name="connsiteY2-126" fmla="*/ 11906 h 564356"/>
                    <a:gd name="connsiteX3-127" fmla="*/ 452437 w 452437"/>
                    <a:gd name="connsiteY3-128" fmla="*/ 564356 h 564356"/>
                    <a:gd name="connsiteX4-129" fmla="*/ 0 w 452437"/>
                    <a:gd name="connsiteY4-130" fmla="*/ 561975 h 564356"/>
                    <a:gd name="connsiteX0-131" fmla="*/ 0 w 428624"/>
                    <a:gd name="connsiteY0-132" fmla="*/ 561975 h 571500"/>
                    <a:gd name="connsiteX1-133" fmla="*/ 104775 w 428624"/>
                    <a:gd name="connsiteY1-134" fmla="*/ 0 h 571500"/>
                    <a:gd name="connsiteX2-135" fmla="*/ 309562 w 428624"/>
                    <a:gd name="connsiteY2-136" fmla="*/ 11906 h 571500"/>
                    <a:gd name="connsiteX3-137" fmla="*/ 428624 w 428624"/>
                    <a:gd name="connsiteY3-138" fmla="*/ 571500 h 571500"/>
                    <a:gd name="connsiteX4-139" fmla="*/ 0 w 428624"/>
                    <a:gd name="connsiteY4-140" fmla="*/ 561975 h 571500"/>
                    <a:gd name="connsiteX0-141" fmla="*/ 0 w 428624"/>
                    <a:gd name="connsiteY0-142" fmla="*/ 561975 h 571500"/>
                    <a:gd name="connsiteX1-143" fmla="*/ 104775 w 428624"/>
                    <a:gd name="connsiteY1-144" fmla="*/ 0 h 571500"/>
                    <a:gd name="connsiteX2-145" fmla="*/ 309562 w 428624"/>
                    <a:gd name="connsiteY2-146" fmla="*/ 11906 h 571500"/>
                    <a:gd name="connsiteX3-147" fmla="*/ 428624 w 428624"/>
                    <a:gd name="connsiteY3-148" fmla="*/ 571500 h 571500"/>
                    <a:gd name="connsiteX4-149" fmla="*/ 0 w 428624"/>
                    <a:gd name="connsiteY4-150" fmla="*/ 561975 h 571500"/>
                    <a:gd name="connsiteX0-151" fmla="*/ 0 w 365124"/>
                    <a:gd name="connsiteY0-152" fmla="*/ 561975 h 561975"/>
                    <a:gd name="connsiteX1-153" fmla="*/ 104775 w 365124"/>
                    <a:gd name="connsiteY1-154" fmla="*/ 0 h 561975"/>
                    <a:gd name="connsiteX2-155" fmla="*/ 309562 w 365124"/>
                    <a:gd name="connsiteY2-156" fmla="*/ 11906 h 561975"/>
                    <a:gd name="connsiteX3-157" fmla="*/ 365124 w 365124"/>
                    <a:gd name="connsiteY3-158" fmla="*/ 546100 h 561975"/>
                    <a:gd name="connsiteX4-159" fmla="*/ 0 w 365124"/>
                    <a:gd name="connsiteY4-160" fmla="*/ 561975 h 561975"/>
                    <a:gd name="connsiteX0-161" fmla="*/ 0 w 457199"/>
                    <a:gd name="connsiteY0-162" fmla="*/ 561975 h 574675"/>
                    <a:gd name="connsiteX1-163" fmla="*/ 104775 w 457199"/>
                    <a:gd name="connsiteY1-164" fmla="*/ 0 h 574675"/>
                    <a:gd name="connsiteX2-165" fmla="*/ 309562 w 457199"/>
                    <a:gd name="connsiteY2-166" fmla="*/ 11906 h 574675"/>
                    <a:gd name="connsiteX3-167" fmla="*/ 457199 w 457199"/>
                    <a:gd name="connsiteY3-168" fmla="*/ 574675 h 574675"/>
                    <a:gd name="connsiteX4-169" fmla="*/ 0 w 457199"/>
                    <a:gd name="connsiteY4-170" fmla="*/ 561975 h 574675"/>
                    <a:gd name="connsiteX0-171" fmla="*/ 0 w 463549"/>
                    <a:gd name="connsiteY0-172" fmla="*/ 571500 h 574675"/>
                    <a:gd name="connsiteX1-173" fmla="*/ 111125 w 463549"/>
                    <a:gd name="connsiteY1-174" fmla="*/ 0 h 574675"/>
                    <a:gd name="connsiteX2-175" fmla="*/ 315912 w 463549"/>
                    <a:gd name="connsiteY2-176" fmla="*/ 11906 h 574675"/>
                    <a:gd name="connsiteX3-177" fmla="*/ 463549 w 463549"/>
                    <a:gd name="connsiteY3-178" fmla="*/ 574675 h 574675"/>
                    <a:gd name="connsiteX4-179" fmla="*/ 0 w 463549"/>
                    <a:gd name="connsiteY4-180" fmla="*/ 571500 h 574675"/>
                    <a:gd name="connsiteX0-181" fmla="*/ 0 w 463549"/>
                    <a:gd name="connsiteY0-182" fmla="*/ 571500 h 574675"/>
                    <a:gd name="connsiteX1-183" fmla="*/ 111125 w 463549"/>
                    <a:gd name="connsiteY1-184" fmla="*/ 0 h 574675"/>
                    <a:gd name="connsiteX2-185" fmla="*/ 322262 w 463549"/>
                    <a:gd name="connsiteY2-186" fmla="*/ 2381 h 574675"/>
                    <a:gd name="connsiteX3-187" fmla="*/ 463549 w 463549"/>
                    <a:gd name="connsiteY3-188" fmla="*/ 574675 h 574675"/>
                    <a:gd name="connsiteX4-189" fmla="*/ 0 w 463549"/>
                    <a:gd name="connsiteY4-190" fmla="*/ 571500 h 57467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463549" h="574675">
                      <a:moveTo>
                        <a:pt x="0" y="571500"/>
                      </a:moveTo>
                      <a:cubicBezTo>
                        <a:pt x="68262" y="567531"/>
                        <a:pt x="326231" y="237332"/>
                        <a:pt x="111125" y="0"/>
                      </a:cubicBezTo>
                      <a:lnTo>
                        <a:pt x="322262" y="2381"/>
                      </a:lnTo>
                      <a:cubicBezTo>
                        <a:pt x="107949" y="165098"/>
                        <a:pt x="327818" y="516732"/>
                        <a:pt x="463549" y="574675"/>
                      </a:cubicBezTo>
                      <a:lnTo>
                        <a:pt x="0" y="5715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2" name="Group 51"/>
                <p:cNvGrpSpPr/>
                <p:nvPr/>
              </p:nvGrpSpPr>
              <p:grpSpPr>
                <a:xfrm>
                  <a:off x="3503838" y="552908"/>
                  <a:ext cx="5509530" cy="5532957"/>
                  <a:chOff x="3503838" y="552908"/>
                  <a:chExt cx="5509530" cy="5532957"/>
                </a:xfrm>
              </p:grpSpPr>
              <p:sp>
                <p:nvSpPr>
                  <p:cNvPr id="29" name="Oval 28"/>
                  <p:cNvSpPr/>
                  <p:nvPr/>
                </p:nvSpPr>
                <p:spPr>
                  <a:xfrm>
                    <a:off x="3742870" y="789961"/>
                    <a:ext cx="5050974" cy="5050974"/>
                  </a:xfrm>
                  <a:prstGeom prst="ellipse">
                    <a:avLst/>
                  </a:prstGeom>
                  <a:noFill/>
                  <a:ln w="38100">
                    <a:gradFill flip="none" rotWithShape="1">
                      <a:gsLst>
                        <a:gs pos="0">
                          <a:schemeClr val="accent5"/>
                        </a:gs>
                        <a:gs pos="47000">
                          <a:schemeClr val="accent2"/>
                        </a:gs>
                        <a:gs pos="47000">
                          <a:schemeClr val="accent1"/>
                        </a:gs>
                        <a:gs pos="100000">
                          <a:schemeClr val="accent3"/>
                        </a:gs>
                      </a:gsLst>
                      <a:lin ang="10800000" scaled="1"/>
                      <a:tileRect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Isosceles Triangle 50"/>
                  <p:cNvSpPr/>
                  <p:nvPr/>
                </p:nvSpPr>
                <p:spPr>
                  <a:xfrm rot="5400000">
                    <a:off x="5997328" y="585605"/>
                    <a:ext cx="474106" cy="408712"/>
                  </a:xfrm>
                  <a:prstGeom prst="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Isosceles Triangle 52"/>
                  <p:cNvSpPr/>
                  <p:nvPr/>
                </p:nvSpPr>
                <p:spPr>
                  <a:xfrm rot="16200000" flipH="1">
                    <a:off x="5997328" y="5644456"/>
                    <a:ext cx="474106" cy="408712"/>
                  </a:xfrm>
                  <a:prstGeom prst="triangl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Isosceles Triangle 53"/>
                  <p:cNvSpPr/>
                  <p:nvPr/>
                </p:nvSpPr>
                <p:spPr>
                  <a:xfrm flipH="1">
                    <a:off x="3503838" y="3137814"/>
                    <a:ext cx="474106" cy="408712"/>
                  </a:xfrm>
                  <a:prstGeom prst="triangl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Isosceles Triangle 54"/>
                  <p:cNvSpPr/>
                  <p:nvPr/>
                </p:nvSpPr>
                <p:spPr>
                  <a:xfrm flipH="1" flipV="1">
                    <a:off x="8539262" y="3137814"/>
                    <a:ext cx="474106" cy="408712"/>
                  </a:xfrm>
                  <a:prstGeom prst="triangl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" name="Group 26"/>
                <p:cNvGrpSpPr/>
                <p:nvPr/>
              </p:nvGrpSpPr>
              <p:grpSpPr>
                <a:xfrm>
                  <a:off x="3425372" y="522515"/>
                  <a:ext cx="2278742" cy="2278742"/>
                  <a:chOff x="3425372" y="522515"/>
                  <a:chExt cx="2278742" cy="2278742"/>
                </a:xfrm>
              </p:grpSpPr>
              <p:sp>
                <p:nvSpPr>
                  <p:cNvPr id="26" name="Oval 25"/>
                  <p:cNvSpPr/>
                  <p:nvPr/>
                </p:nvSpPr>
                <p:spPr>
                  <a:xfrm>
                    <a:off x="3425372" y="522515"/>
                    <a:ext cx="2278742" cy="227874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52400" dist="63500" sx="102000" sy="102000" algn="ctr" rotWithShape="0">
                      <a:prstClr val="black">
                        <a:alpha val="4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3737429" y="834572"/>
                    <a:ext cx="1654628" cy="1654628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>
                    <a:outerShdw blurRad="152400" sx="102000" sy="102000" algn="ctr" rotWithShape="0">
                      <a:prstClr val="black">
                        <a:alpha val="1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6799945" y="522515"/>
                  <a:ext cx="2278742" cy="2278742"/>
                  <a:chOff x="3425372" y="522515"/>
                  <a:chExt cx="2278742" cy="2278742"/>
                </a:xfrm>
              </p:grpSpPr>
              <p:sp>
                <p:nvSpPr>
                  <p:cNvPr id="31" name="Oval 30"/>
                  <p:cNvSpPr/>
                  <p:nvPr/>
                </p:nvSpPr>
                <p:spPr>
                  <a:xfrm>
                    <a:off x="3425372" y="522515"/>
                    <a:ext cx="2278742" cy="227874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52400" dist="63500" sx="102000" sy="102000" algn="ctr" rotWithShape="0">
                      <a:prstClr val="black">
                        <a:alpha val="4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3737429" y="834572"/>
                    <a:ext cx="1654628" cy="1654628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  <a:effectLst>
                    <a:outerShdw blurRad="152400" sx="102000" sy="102000" algn="ctr" rotWithShape="0">
                      <a:prstClr val="black">
                        <a:alpha val="1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3425372" y="3957705"/>
                  <a:ext cx="2278742" cy="2278742"/>
                  <a:chOff x="3425372" y="522515"/>
                  <a:chExt cx="2278742" cy="2278742"/>
                </a:xfrm>
              </p:grpSpPr>
              <p:sp>
                <p:nvSpPr>
                  <p:cNvPr id="34" name="Oval 33"/>
                  <p:cNvSpPr/>
                  <p:nvPr/>
                </p:nvSpPr>
                <p:spPr>
                  <a:xfrm>
                    <a:off x="3425372" y="522515"/>
                    <a:ext cx="2278742" cy="227874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52400" dist="63500" sx="102000" sy="102000" algn="ctr" rotWithShape="0">
                      <a:prstClr val="black">
                        <a:alpha val="4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>
                    <a:off x="3737429" y="834572"/>
                    <a:ext cx="1654628" cy="165462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>
                    <a:outerShdw blurRad="152400" sx="102000" sy="102000" algn="ctr" rotWithShape="0">
                      <a:prstClr val="black">
                        <a:alpha val="1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6799945" y="3957705"/>
                  <a:ext cx="2278742" cy="2278742"/>
                  <a:chOff x="3425372" y="522515"/>
                  <a:chExt cx="2278742" cy="2278742"/>
                </a:xfrm>
              </p:grpSpPr>
              <p:sp>
                <p:nvSpPr>
                  <p:cNvPr id="37" name="Oval 36"/>
                  <p:cNvSpPr/>
                  <p:nvPr/>
                </p:nvSpPr>
                <p:spPr>
                  <a:xfrm>
                    <a:off x="3425372" y="522515"/>
                    <a:ext cx="2278742" cy="227874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52400" dist="63500" sx="102000" sy="102000" algn="ctr" rotWithShape="0">
                      <a:prstClr val="black">
                        <a:alpha val="4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>
                  <a:xfrm>
                    <a:off x="3737429" y="834572"/>
                    <a:ext cx="1654628" cy="165462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>
                    <a:outerShdw blurRad="152400" sx="102000" sy="102000" algn="ctr" rotWithShape="0">
                      <a:prstClr val="black">
                        <a:alpha val="1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" name="Group 38"/>
                <p:cNvGrpSpPr/>
                <p:nvPr/>
              </p:nvGrpSpPr>
              <p:grpSpPr>
                <a:xfrm>
                  <a:off x="4296229" y="2877460"/>
                  <a:ext cx="566057" cy="566054"/>
                  <a:chOff x="3425372" y="522515"/>
                  <a:chExt cx="2278742" cy="2278742"/>
                </a:xfrm>
              </p:grpSpPr>
              <p:sp>
                <p:nvSpPr>
                  <p:cNvPr id="40" name="Oval 39"/>
                  <p:cNvSpPr/>
                  <p:nvPr/>
                </p:nvSpPr>
                <p:spPr>
                  <a:xfrm>
                    <a:off x="3425372" y="522515"/>
                    <a:ext cx="2278742" cy="227874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52400" sx="102000" sy="102000" algn="ctr" rotWithShape="0">
                      <a:prstClr val="black">
                        <a:alpha val="1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3737429" y="834572"/>
                    <a:ext cx="1654628" cy="165462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>
                    <a:outerShdw blurRad="152400" sx="102000" sy="102000" algn="ctr" rotWithShape="0">
                      <a:prstClr val="black">
                        <a:alpha val="1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2" name="Group 41"/>
                <p:cNvGrpSpPr/>
                <p:nvPr/>
              </p:nvGrpSpPr>
              <p:grpSpPr>
                <a:xfrm>
                  <a:off x="7656287" y="3264653"/>
                  <a:ext cx="566057" cy="566054"/>
                  <a:chOff x="3425372" y="522515"/>
                  <a:chExt cx="2278742" cy="2278742"/>
                </a:xfrm>
              </p:grpSpPr>
              <p:sp>
                <p:nvSpPr>
                  <p:cNvPr id="43" name="Oval 42"/>
                  <p:cNvSpPr/>
                  <p:nvPr/>
                </p:nvSpPr>
                <p:spPr>
                  <a:xfrm>
                    <a:off x="3425372" y="522515"/>
                    <a:ext cx="2278742" cy="227874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52400" sx="102000" sy="102000" algn="ctr" rotWithShape="0">
                      <a:prstClr val="black">
                        <a:alpha val="1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>
                    <a:off x="3737429" y="834572"/>
                    <a:ext cx="1654628" cy="1654628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  <a:effectLst>
                    <a:outerShdw blurRad="152400" sx="102000" sy="102000" algn="ctr" rotWithShape="0">
                      <a:prstClr val="black">
                        <a:alpha val="1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" name="Group 44"/>
                <p:cNvGrpSpPr/>
                <p:nvPr/>
              </p:nvGrpSpPr>
              <p:grpSpPr>
                <a:xfrm>
                  <a:off x="5765803" y="4785021"/>
                  <a:ext cx="566057" cy="566054"/>
                  <a:chOff x="3425372" y="522515"/>
                  <a:chExt cx="2278742" cy="2278742"/>
                </a:xfrm>
              </p:grpSpPr>
              <p:sp>
                <p:nvSpPr>
                  <p:cNvPr id="46" name="Oval 45"/>
                  <p:cNvSpPr/>
                  <p:nvPr/>
                </p:nvSpPr>
                <p:spPr>
                  <a:xfrm>
                    <a:off x="3425372" y="522515"/>
                    <a:ext cx="2278742" cy="227874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52400" sx="102000" sy="102000" algn="ctr" rotWithShape="0">
                      <a:prstClr val="black">
                        <a:alpha val="1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3737429" y="834572"/>
                    <a:ext cx="1654628" cy="165462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>
                    <a:outerShdw blurRad="152400" sx="102000" sy="102000" algn="ctr" rotWithShape="0">
                      <a:prstClr val="black">
                        <a:alpha val="1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6204859" y="1378859"/>
                  <a:ext cx="566057" cy="566054"/>
                  <a:chOff x="3425372" y="522515"/>
                  <a:chExt cx="2278742" cy="2278742"/>
                </a:xfrm>
              </p:grpSpPr>
              <p:sp>
                <p:nvSpPr>
                  <p:cNvPr id="49" name="Oval 48"/>
                  <p:cNvSpPr/>
                  <p:nvPr/>
                </p:nvSpPr>
                <p:spPr>
                  <a:xfrm>
                    <a:off x="3425372" y="522515"/>
                    <a:ext cx="2278742" cy="227874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52400" sx="102000" sy="102000" algn="ctr" rotWithShape="0">
                      <a:prstClr val="black">
                        <a:alpha val="1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3737429" y="834572"/>
                    <a:ext cx="1654628" cy="1654628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>
                    <a:outerShdw blurRad="152400" sx="102000" sy="102000" algn="ctr" rotWithShape="0">
                      <a:prstClr val="black">
                        <a:alpha val="1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1" name="Group 60"/>
                <p:cNvGrpSpPr/>
                <p:nvPr/>
              </p:nvGrpSpPr>
              <p:grpSpPr>
                <a:xfrm>
                  <a:off x="5155044" y="2222907"/>
                  <a:ext cx="2158674" cy="2158674"/>
                  <a:chOff x="3425372" y="522515"/>
                  <a:chExt cx="2278742" cy="2278742"/>
                </a:xfrm>
              </p:grpSpPr>
              <p:sp>
                <p:nvSpPr>
                  <p:cNvPr id="62" name="Oval 61"/>
                  <p:cNvSpPr/>
                  <p:nvPr/>
                </p:nvSpPr>
                <p:spPr>
                  <a:xfrm>
                    <a:off x="3425372" y="522515"/>
                    <a:ext cx="2278742" cy="227874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  <a:effectLst>
                    <a:outerShdw blurRad="152400" dist="88900" dir="2700000" algn="tl" rotWithShape="0">
                      <a:prstClr val="black">
                        <a:alpha val="17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>
                  <a:xfrm>
                    <a:off x="3555436" y="652580"/>
                    <a:ext cx="2018616" cy="201861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024" name="TextBox 1023"/>
              <p:cNvSpPr txBox="1"/>
              <p:nvPr/>
            </p:nvSpPr>
            <p:spPr>
              <a:xfrm>
                <a:off x="3847176" y="1425767"/>
                <a:ext cx="1317543" cy="1214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altLang="en-US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Y&amp;B Heritage Plaque Trail</a:t>
                </a:r>
                <a:endParaRPr lang="en-GB" altLang="en-US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904491" y="1425415"/>
                <a:ext cx="1548848" cy="93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altLang="en-US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Tapes Up Film &amp; Statue</a:t>
                </a:r>
                <a:endParaRPr lang="en-GB" altLang="en-US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878120" y="4717360"/>
                <a:ext cx="1548848" cy="93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altLang="en-US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Full Digitilisation</a:t>
                </a:r>
                <a:endParaRPr lang="en-GB" altLang="en-US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  <a:p>
                <a:pPr algn="ctr"/>
                <a:r>
                  <a:rPr lang="en-GB" altLang="en-US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+ AV </a:t>
                </a:r>
                <a:endParaRPr lang="en-GB" altLang="en-US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3843317" y="4729151"/>
                <a:ext cx="1317543" cy="93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altLang="en-US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AV Multi Sports Exhibition</a:t>
                </a:r>
                <a:endParaRPr lang="en-GB" altLang="en-US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5283085" y="3165283"/>
                <a:ext cx="1546078" cy="373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727743" y="1474497"/>
              <a:ext cx="2476739" cy="1214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n-GB" altLang="en-US" sz="1200" b="1" dirty="0">
                  <a:latin typeface="Georgia Pro Light" panose="02040302050405020303" pitchFamily="18" charset="0"/>
                </a:rPr>
                <a:t>30 Plaque Heritage Trail of Wimbledon Football History</a:t>
              </a:r>
              <a:endParaRPr lang="en-GB" altLang="en-US" sz="1200" b="1" dirty="0">
                <a:latin typeface="Georgia Pro Light" panose="02040302050405020303" pitchFamily="18" charset="0"/>
              </a:endParaRPr>
            </a:p>
            <a:p>
              <a:pPr lvl="0" algn="r"/>
              <a:r>
                <a:rPr lang="en-GB" altLang="en-US" sz="1200" b="1" dirty="0">
                  <a:latin typeface="Georgia Pro Light" panose="02040302050405020303" pitchFamily="18" charset="0"/>
                </a:rPr>
                <a:t>Spread across 3 Boroughs</a:t>
              </a:r>
              <a:endParaRPr lang="en-GB" altLang="en-US" sz="1200" b="1" dirty="0">
                <a:latin typeface="Georgia Pro Light" panose="02040302050405020303" pitchFamily="18" charset="0"/>
              </a:endParaRPr>
            </a:p>
            <a:p>
              <a:pPr lvl="0" algn="r"/>
              <a:r>
                <a:rPr lang="en-GB" altLang="en-US" sz="1200" b="1" dirty="0">
                  <a:latin typeface="Georgia Pro Light" panose="02040302050405020303" pitchFamily="18" charset="0"/>
                </a:rPr>
                <a:t>In Partnership with Merton/Wandsworth/Kingston Councils &amp; Heritage Departments</a:t>
              </a:r>
              <a:endParaRPr lang="en-GB" altLang="en-US" sz="1200" b="1" dirty="0">
                <a:latin typeface="Georgia Pro Light" panose="02040302050405020303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210150" y="4253606"/>
              <a:ext cx="2102651" cy="1588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n-GB" altLang="en-US" sz="1200" b="1" dirty="0">
                  <a:latin typeface="Georgia Pro Light" panose="02040302050405020303" pitchFamily="18" charset="0"/>
                </a:rPr>
                <a:t>A Four Week Exhibition in Central Wimbledon At The Wimbledon Quarter</a:t>
              </a:r>
              <a:endParaRPr lang="en-GB" altLang="en-US" sz="1200" b="1" dirty="0">
                <a:latin typeface="Georgia Pro Light" panose="02040302050405020303" pitchFamily="18" charset="0"/>
              </a:endParaRPr>
            </a:p>
            <a:p>
              <a:pPr lvl="0" algn="r"/>
              <a:r>
                <a:rPr lang="en-GB" altLang="en-US" sz="1200" b="1" dirty="0">
                  <a:latin typeface="Georgia Pro Light" panose="02040302050405020303" pitchFamily="18" charset="0"/>
                </a:rPr>
                <a:t>In partnership With </a:t>
              </a:r>
              <a:endParaRPr lang="en-GB" altLang="en-US" sz="1200" b="1" dirty="0">
                <a:latin typeface="Georgia Pro Light" panose="02040302050405020303" pitchFamily="18" charset="0"/>
              </a:endParaRPr>
            </a:p>
            <a:p>
              <a:pPr lvl="0" algn="r"/>
              <a:r>
                <a:rPr lang="en-GB" altLang="en-US" sz="1200" b="1" dirty="0">
                  <a:latin typeface="Georgia Pro Light" panose="02040302050405020303" pitchFamily="18" charset="0"/>
                </a:rPr>
                <a:t>Merton Heritage &amp; WQ Starting 23/6/25</a:t>
              </a:r>
              <a:endParaRPr lang="en-GB" altLang="en-US" sz="1200" b="1" dirty="0">
                <a:latin typeface="Georgia Pro Light" panose="02040302050405020303" pitchFamily="18" charset="0"/>
              </a:endParaRPr>
            </a:p>
            <a:p>
              <a:pPr lvl="0" algn="r"/>
              <a:r>
                <a:rPr lang="en-GB" altLang="en-US" sz="1200" b="1" dirty="0">
                  <a:latin typeface="Georgia Pro Light" panose="02040302050405020303" pitchFamily="18" charset="0"/>
                </a:rPr>
                <a:t>(Middle 2 Weeks Tennis)</a:t>
              </a:r>
              <a:endParaRPr lang="en-GB" altLang="en-US" sz="1200" dirty="0">
                <a:latin typeface="Georgia Pro Light" panose="02040302050405020303" pitchFamily="18" charset="0"/>
              </a:endParaRPr>
            </a:p>
            <a:p>
              <a:pPr lvl="0" algn="r"/>
              <a:r>
                <a:rPr lang="en-US" sz="1200" dirty="0">
                  <a:latin typeface="Georgia Pro Light" panose="02040302050405020303" pitchFamily="18" charset="0"/>
                </a:rPr>
                <a:t>  </a:t>
              </a:r>
              <a:endParaRPr lang="en-US" sz="1200" dirty="0">
                <a:latin typeface="Georgia Pro Light" panose="02040302050405020303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955566" y="1357433"/>
              <a:ext cx="2476739" cy="1401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GB" altLang="en-US" sz="1200" b="1" dirty="0">
                  <a:latin typeface="Georgia Pro Light" panose="02040302050405020303" pitchFamily="18" charset="0"/>
                </a:rPr>
                <a:t>Premiere August 2025 @ CRR</a:t>
              </a:r>
              <a:endParaRPr lang="en-GB" altLang="en-US" sz="1200" b="1" dirty="0">
                <a:latin typeface="Georgia Pro Light" panose="02040302050405020303" pitchFamily="18" charset="0"/>
              </a:endParaRPr>
            </a:p>
            <a:p>
              <a:pPr lvl="0"/>
              <a:r>
                <a:rPr lang="en-GB" altLang="en-US" sz="1200" b="1" dirty="0">
                  <a:latin typeface="Georgia Pro Light" panose="02040302050405020303" pitchFamily="18" charset="0"/>
                </a:rPr>
                <a:t>Filming Spring 2025 @CRR</a:t>
              </a:r>
              <a:endParaRPr lang="en-GB" altLang="en-US" sz="1200" b="1" dirty="0">
                <a:latin typeface="Georgia Pro Light" panose="02040302050405020303" pitchFamily="18" charset="0"/>
              </a:endParaRPr>
            </a:p>
            <a:p>
              <a:pPr lvl="0"/>
              <a:r>
                <a:rPr lang="en-GB" altLang="en-US" sz="1200" b="1" dirty="0">
                  <a:latin typeface="Georgia Pro Light" panose="02040302050405020303" pitchFamily="18" charset="0"/>
                </a:rPr>
                <a:t>Partners HLF/Dons Den /Club/Merton Heritage/Digi Wiorks/ Bark/ WSRA / </a:t>
              </a:r>
              <a:endParaRPr lang="en-GB" altLang="en-US" sz="1200" b="1" dirty="0">
                <a:latin typeface="Georgia Pro Light" panose="02040302050405020303" pitchFamily="18" charset="0"/>
              </a:endParaRPr>
            </a:p>
            <a:p>
              <a:pPr lvl="0"/>
              <a:r>
                <a:rPr lang="en-GB" altLang="en-US" sz="1200" b="1" dirty="0">
                  <a:latin typeface="Georgia Pro Light" panose="02040302050405020303" pitchFamily="18" charset="0"/>
                </a:rPr>
                <a:t>Speedway Star</a:t>
              </a:r>
              <a:endParaRPr lang="en-GB" altLang="en-US" sz="1200" b="1" dirty="0">
                <a:latin typeface="Georgia Pro Light" panose="02040302050405020303" pitchFamily="18" charset="0"/>
              </a:endParaRPr>
            </a:p>
            <a:p>
              <a:pPr lvl="0"/>
              <a:r>
                <a:rPr lang="en-GB" altLang="en-US" sz="1200" b="1" dirty="0">
                  <a:latin typeface="Georgia Pro Light" panose="02040302050405020303" pitchFamily="18" charset="0"/>
                </a:rPr>
                <a:t>Total Cost £70k</a:t>
              </a:r>
              <a:endParaRPr lang="en-GB" altLang="en-US" sz="1200" b="1" dirty="0">
                <a:latin typeface="Georgia Pro Light" panose="02040302050405020303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955566" y="4441280"/>
              <a:ext cx="2476739" cy="1401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GB" altLang="en-US" sz="1200" b="1" dirty="0">
                  <a:latin typeface="Georgia Pro Light" panose="02040302050405020303" pitchFamily="18" charset="0"/>
                </a:rPr>
                <a:t>Ongoing long term project estimated 5 years </a:t>
              </a:r>
              <a:endParaRPr lang="en-GB" altLang="en-US" sz="1200" b="1" dirty="0">
                <a:latin typeface="Georgia Pro Light" panose="02040302050405020303" pitchFamily="18" charset="0"/>
              </a:endParaRPr>
            </a:p>
            <a:p>
              <a:pPr lvl="0"/>
              <a:r>
                <a:rPr lang="en-GB" altLang="en-US" sz="1200" b="1" dirty="0">
                  <a:latin typeface="Georgia Pro Light" panose="02040302050405020303" pitchFamily="18" charset="0"/>
                </a:rPr>
                <a:t>Multiple partners - Club/ARK/HLF/</a:t>
              </a:r>
              <a:endParaRPr lang="en-GB" altLang="en-US" sz="1200" b="1" dirty="0">
                <a:latin typeface="Georgia Pro Light" panose="02040302050405020303" pitchFamily="18" charset="0"/>
              </a:endParaRPr>
            </a:p>
            <a:p>
              <a:pPr lvl="0"/>
              <a:r>
                <a:rPr lang="en-GB" altLang="en-US" sz="1200" b="1" dirty="0">
                  <a:latin typeface="Georgia Pro Light" panose="02040302050405020303" pitchFamily="18" charset="0"/>
                </a:rPr>
                <a:t>National statistics/National Sporting Heritage</a:t>
              </a:r>
              <a:endParaRPr lang="en-GB" altLang="en-US" sz="1200" b="1" dirty="0">
                <a:latin typeface="Georgia Pro Light" panose="02040302050405020303" pitchFamily="18" charset="0"/>
              </a:endParaRPr>
            </a:p>
            <a:p>
              <a:pPr lvl="0"/>
              <a:r>
                <a:rPr lang="en-GB" altLang="en-US" sz="1200" b="1" dirty="0">
                  <a:latin typeface="Georgia Pro Light" panose="02040302050405020303" pitchFamily="18" charset="0"/>
                </a:rPr>
                <a:t>Estimated cost £120k +</a:t>
              </a:r>
              <a:endParaRPr lang="en-GB" altLang="en-US" sz="1200" b="1" dirty="0">
                <a:latin typeface="Georgia Pro Light" panose="02040302050405020303" pitchFamily="18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0" y="73165"/>
            <a:ext cx="12192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3200" dirty="0">
                <a:latin typeface="Georgia" panose="02040502050405020303" pitchFamily="18" charset="0"/>
              </a:rPr>
              <a:t>WiSH Major Active </a:t>
            </a:r>
            <a:r>
              <a:rPr lang="en-US" sz="3200" dirty="0">
                <a:latin typeface="Georgia" panose="02040502050405020303" pitchFamily="18" charset="0"/>
              </a:rPr>
              <a:t>Projec</a:t>
            </a:r>
            <a:r>
              <a:rPr lang="en-GB" altLang="en-US" sz="3200" dirty="0">
                <a:latin typeface="Georgia" panose="02040502050405020303" pitchFamily="18" charset="0"/>
              </a:rPr>
              <a:t>ts </a:t>
            </a:r>
            <a:endParaRPr lang="en-GB" altLang="en-US" sz="3200" dirty="0">
              <a:latin typeface="Georgia" panose="02040502050405020303" pitchFamily="18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487092" y="778589"/>
            <a:ext cx="1217817" cy="91440"/>
            <a:chOff x="6575457" y="1351721"/>
            <a:chExt cx="1217817" cy="91440"/>
          </a:xfrm>
        </p:grpSpPr>
        <p:sp>
          <p:nvSpPr>
            <p:cNvPr id="78" name="Oval 77"/>
            <p:cNvSpPr/>
            <p:nvPr/>
          </p:nvSpPr>
          <p:spPr>
            <a:xfrm flipV="1">
              <a:off x="6575457" y="1351721"/>
              <a:ext cx="91440" cy="9144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 flipV="1">
              <a:off x="6736368" y="1351721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 flipV="1">
              <a:off x="6897279" y="1351721"/>
              <a:ext cx="91440" cy="9144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 flipV="1">
              <a:off x="7058190" y="1351721"/>
              <a:ext cx="91440" cy="9144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 flipV="1">
              <a:off x="7219101" y="1351721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 flipV="1">
              <a:off x="7380012" y="135172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 flipV="1">
              <a:off x="7540923" y="1351721"/>
              <a:ext cx="91440" cy="914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 flipV="1">
              <a:off x="7701834" y="1351721"/>
              <a:ext cx="91440" cy="9144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wish logo marc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5455" y="3401695"/>
            <a:ext cx="1159510" cy="10077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1026"/>
          <p:cNvGrpSpPr/>
          <p:nvPr/>
        </p:nvGrpSpPr>
        <p:grpSpPr>
          <a:xfrm>
            <a:off x="812030" y="1351722"/>
            <a:ext cx="10567940" cy="5283029"/>
            <a:chOff x="727743" y="885119"/>
            <a:chExt cx="10704562" cy="5351328"/>
          </a:xfrm>
        </p:grpSpPr>
        <p:grpSp>
          <p:nvGrpSpPr>
            <p:cNvPr id="1025" name="Group 1024"/>
            <p:cNvGrpSpPr/>
            <p:nvPr/>
          </p:nvGrpSpPr>
          <p:grpSpPr>
            <a:xfrm>
              <a:off x="3432745" y="885119"/>
              <a:ext cx="5294558" cy="5351328"/>
              <a:chOff x="3425373" y="885119"/>
              <a:chExt cx="5294558" cy="5351328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3425373" y="885119"/>
                <a:ext cx="5294558" cy="5351328"/>
                <a:chOff x="3425372" y="522515"/>
                <a:chExt cx="5653315" cy="5713932"/>
              </a:xfrm>
            </p:grpSpPr>
            <p:sp>
              <p:nvSpPr>
                <p:cNvPr id="56" name="Freeform: Shape 55"/>
                <p:cNvSpPr/>
                <p:nvPr/>
              </p:nvSpPr>
              <p:spPr>
                <a:xfrm>
                  <a:off x="4360863" y="3417093"/>
                  <a:ext cx="463549" cy="574675"/>
                </a:xfrm>
                <a:custGeom>
                  <a:avLst/>
                  <a:gdLst>
                    <a:gd name="connsiteX0" fmla="*/ 0 w 452437"/>
                    <a:gd name="connsiteY0" fmla="*/ 561975 h 564356"/>
                    <a:gd name="connsiteX1" fmla="*/ 104775 w 452437"/>
                    <a:gd name="connsiteY1" fmla="*/ 0 h 564356"/>
                    <a:gd name="connsiteX2" fmla="*/ 309562 w 452437"/>
                    <a:gd name="connsiteY2" fmla="*/ 11906 h 564356"/>
                    <a:gd name="connsiteX3" fmla="*/ 452437 w 452437"/>
                    <a:gd name="connsiteY3" fmla="*/ 564356 h 564356"/>
                    <a:gd name="connsiteX4" fmla="*/ 0 w 452437"/>
                    <a:gd name="connsiteY4" fmla="*/ 561975 h 564356"/>
                    <a:gd name="connsiteX0-1" fmla="*/ 0 w 452437"/>
                    <a:gd name="connsiteY0-2" fmla="*/ 561975 h 564356"/>
                    <a:gd name="connsiteX1-3" fmla="*/ 104775 w 452437"/>
                    <a:gd name="connsiteY1-4" fmla="*/ 0 h 564356"/>
                    <a:gd name="connsiteX2-5" fmla="*/ 309562 w 452437"/>
                    <a:gd name="connsiteY2-6" fmla="*/ 11906 h 564356"/>
                    <a:gd name="connsiteX3-7" fmla="*/ 452437 w 452437"/>
                    <a:gd name="connsiteY3-8" fmla="*/ 564356 h 564356"/>
                    <a:gd name="connsiteX4-9" fmla="*/ 0 w 452437"/>
                    <a:gd name="connsiteY4-10" fmla="*/ 561975 h 564356"/>
                    <a:gd name="connsiteX0-11" fmla="*/ 0 w 452437"/>
                    <a:gd name="connsiteY0-12" fmla="*/ 561975 h 564356"/>
                    <a:gd name="connsiteX1-13" fmla="*/ 104775 w 452437"/>
                    <a:gd name="connsiteY1-14" fmla="*/ 0 h 564356"/>
                    <a:gd name="connsiteX2-15" fmla="*/ 309562 w 452437"/>
                    <a:gd name="connsiteY2-16" fmla="*/ 11906 h 564356"/>
                    <a:gd name="connsiteX3-17" fmla="*/ 452437 w 452437"/>
                    <a:gd name="connsiteY3-18" fmla="*/ 564356 h 564356"/>
                    <a:gd name="connsiteX4-19" fmla="*/ 0 w 452437"/>
                    <a:gd name="connsiteY4-20" fmla="*/ 561975 h 564356"/>
                    <a:gd name="connsiteX0-21" fmla="*/ 0 w 452437"/>
                    <a:gd name="connsiteY0-22" fmla="*/ 561975 h 564356"/>
                    <a:gd name="connsiteX1-23" fmla="*/ 104775 w 452437"/>
                    <a:gd name="connsiteY1-24" fmla="*/ 0 h 564356"/>
                    <a:gd name="connsiteX2-25" fmla="*/ 309562 w 452437"/>
                    <a:gd name="connsiteY2-26" fmla="*/ 11906 h 564356"/>
                    <a:gd name="connsiteX3-27" fmla="*/ 452437 w 452437"/>
                    <a:gd name="connsiteY3-28" fmla="*/ 564356 h 564356"/>
                    <a:gd name="connsiteX4-29" fmla="*/ 0 w 452437"/>
                    <a:gd name="connsiteY4-30" fmla="*/ 561975 h 564356"/>
                    <a:gd name="connsiteX0-31" fmla="*/ 0 w 452437"/>
                    <a:gd name="connsiteY0-32" fmla="*/ 561975 h 564356"/>
                    <a:gd name="connsiteX1-33" fmla="*/ 104775 w 452437"/>
                    <a:gd name="connsiteY1-34" fmla="*/ 0 h 564356"/>
                    <a:gd name="connsiteX2-35" fmla="*/ 309562 w 452437"/>
                    <a:gd name="connsiteY2-36" fmla="*/ 11906 h 564356"/>
                    <a:gd name="connsiteX3-37" fmla="*/ 452437 w 452437"/>
                    <a:gd name="connsiteY3-38" fmla="*/ 564356 h 564356"/>
                    <a:gd name="connsiteX4-39" fmla="*/ 0 w 452437"/>
                    <a:gd name="connsiteY4-40" fmla="*/ 561975 h 564356"/>
                    <a:gd name="connsiteX0-41" fmla="*/ 0 w 452437"/>
                    <a:gd name="connsiteY0-42" fmla="*/ 561975 h 564356"/>
                    <a:gd name="connsiteX1-43" fmla="*/ 104775 w 452437"/>
                    <a:gd name="connsiteY1-44" fmla="*/ 0 h 564356"/>
                    <a:gd name="connsiteX2-45" fmla="*/ 309562 w 452437"/>
                    <a:gd name="connsiteY2-46" fmla="*/ 11906 h 564356"/>
                    <a:gd name="connsiteX3-47" fmla="*/ 452437 w 452437"/>
                    <a:gd name="connsiteY3-48" fmla="*/ 564356 h 564356"/>
                    <a:gd name="connsiteX4-49" fmla="*/ 0 w 452437"/>
                    <a:gd name="connsiteY4-50" fmla="*/ 561975 h 564356"/>
                    <a:gd name="connsiteX0-51" fmla="*/ 0 w 452437"/>
                    <a:gd name="connsiteY0-52" fmla="*/ 561975 h 564356"/>
                    <a:gd name="connsiteX1-53" fmla="*/ 104775 w 452437"/>
                    <a:gd name="connsiteY1-54" fmla="*/ 0 h 564356"/>
                    <a:gd name="connsiteX2-55" fmla="*/ 309562 w 452437"/>
                    <a:gd name="connsiteY2-56" fmla="*/ 11906 h 564356"/>
                    <a:gd name="connsiteX3-57" fmla="*/ 452437 w 452437"/>
                    <a:gd name="connsiteY3-58" fmla="*/ 564356 h 564356"/>
                    <a:gd name="connsiteX4-59" fmla="*/ 0 w 452437"/>
                    <a:gd name="connsiteY4-60" fmla="*/ 561975 h 564356"/>
                    <a:gd name="connsiteX0-61" fmla="*/ 0 w 452437"/>
                    <a:gd name="connsiteY0-62" fmla="*/ 561975 h 564356"/>
                    <a:gd name="connsiteX1-63" fmla="*/ 104775 w 452437"/>
                    <a:gd name="connsiteY1-64" fmla="*/ 0 h 564356"/>
                    <a:gd name="connsiteX2-65" fmla="*/ 309562 w 452437"/>
                    <a:gd name="connsiteY2-66" fmla="*/ 11906 h 564356"/>
                    <a:gd name="connsiteX3-67" fmla="*/ 452437 w 452437"/>
                    <a:gd name="connsiteY3-68" fmla="*/ 564356 h 564356"/>
                    <a:gd name="connsiteX4-69" fmla="*/ 0 w 452437"/>
                    <a:gd name="connsiteY4-70" fmla="*/ 561975 h 564356"/>
                    <a:gd name="connsiteX0-71" fmla="*/ 0 w 452437"/>
                    <a:gd name="connsiteY0-72" fmla="*/ 561975 h 564356"/>
                    <a:gd name="connsiteX1-73" fmla="*/ 104775 w 452437"/>
                    <a:gd name="connsiteY1-74" fmla="*/ 0 h 564356"/>
                    <a:gd name="connsiteX2-75" fmla="*/ 309562 w 452437"/>
                    <a:gd name="connsiteY2-76" fmla="*/ 11906 h 564356"/>
                    <a:gd name="connsiteX3-77" fmla="*/ 452437 w 452437"/>
                    <a:gd name="connsiteY3-78" fmla="*/ 564356 h 564356"/>
                    <a:gd name="connsiteX4-79" fmla="*/ 0 w 452437"/>
                    <a:gd name="connsiteY4-80" fmla="*/ 561975 h 564356"/>
                    <a:gd name="connsiteX0-81" fmla="*/ 0 w 452437"/>
                    <a:gd name="connsiteY0-82" fmla="*/ 561975 h 564356"/>
                    <a:gd name="connsiteX1-83" fmla="*/ 104775 w 452437"/>
                    <a:gd name="connsiteY1-84" fmla="*/ 0 h 564356"/>
                    <a:gd name="connsiteX2-85" fmla="*/ 309562 w 452437"/>
                    <a:gd name="connsiteY2-86" fmla="*/ 11906 h 564356"/>
                    <a:gd name="connsiteX3-87" fmla="*/ 452437 w 452437"/>
                    <a:gd name="connsiteY3-88" fmla="*/ 564356 h 564356"/>
                    <a:gd name="connsiteX4-89" fmla="*/ 0 w 452437"/>
                    <a:gd name="connsiteY4-90" fmla="*/ 561975 h 564356"/>
                    <a:gd name="connsiteX0-91" fmla="*/ 0 w 452437"/>
                    <a:gd name="connsiteY0-92" fmla="*/ 561975 h 564356"/>
                    <a:gd name="connsiteX1-93" fmla="*/ 104775 w 452437"/>
                    <a:gd name="connsiteY1-94" fmla="*/ 0 h 564356"/>
                    <a:gd name="connsiteX2-95" fmla="*/ 309562 w 452437"/>
                    <a:gd name="connsiteY2-96" fmla="*/ 11906 h 564356"/>
                    <a:gd name="connsiteX3-97" fmla="*/ 452437 w 452437"/>
                    <a:gd name="connsiteY3-98" fmla="*/ 564356 h 564356"/>
                    <a:gd name="connsiteX4-99" fmla="*/ 0 w 452437"/>
                    <a:gd name="connsiteY4-100" fmla="*/ 561975 h 564356"/>
                    <a:gd name="connsiteX0-101" fmla="*/ 0 w 452437"/>
                    <a:gd name="connsiteY0-102" fmla="*/ 561975 h 564356"/>
                    <a:gd name="connsiteX1-103" fmla="*/ 104775 w 452437"/>
                    <a:gd name="connsiteY1-104" fmla="*/ 0 h 564356"/>
                    <a:gd name="connsiteX2-105" fmla="*/ 309562 w 452437"/>
                    <a:gd name="connsiteY2-106" fmla="*/ 11906 h 564356"/>
                    <a:gd name="connsiteX3-107" fmla="*/ 452437 w 452437"/>
                    <a:gd name="connsiteY3-108" fmla="*/ 564356 h 564356"/>
                    <a:gd name="connsiteX4-109" fmla="*/ 0 w 452437"/>
                    <a:gd name="connsiteY4-110" fmla="*/ 561975 h 564356"/>
                    <a:gd name="connsiteX0-111" fmla="*/ 0 w 452437"/>
                    <a:gd name="connsiteY0-112" fmla="*/ 561975 h 564356"/>
                    <a:gd name="connsiteX1-113" fmla="*/ 104775 w 452437"/>
                    <a:gd name="connsiteY1-114" fmla="*/ 0 h 564356"/>
                    <a:gd name="connsiteX2-115" fmla="*/ 309562 w 452437"/>
                    <a:gd name="connsiteY2-116" fmla="*/ 11906 h 564356"/>
                    <a:gd name="connsiteX3-117" fmla="*/ 452437 w 452437"/>
                    <a:gd name="connsiteY3-118" fmla="*/ 564356 h 564356"/>
                    <a:gd name="connsiteX4-119" fmla="*/ 0 w 452437"/>
                    <a:gd name="connsiteY4-120" fmla="*/ 561975 h 564356"/>
                    <a:gd name="connsiteX0-121" fmla="*/ 0 w 452437"/>
                    <a:gd name="connsiteY0-122" fmla="*/ 561975 h 564356"/>
                    <a:gd name="connsiteX1-123" fmla="*/ 104775 w 452437"/>
                    <a:gd name="connsiteY1-124" fmla="*/ 0 h 564356"/>
                    <a:gd name="connsiteX2-125" fmla="*/ 309562 w 452437"/>
                    <a:gd name="connsiteY2-126" fmla="*/ 11906 h 564356"/>
                    <a:gd name="connsiteX3-127" fmla="*/ 452437 w 452437"/>
                    <a:gd name="connsiteY3-128" fmla="*/ 564356 h 564356"/>
                    <a:gd name="connsiteX4-129" fmla="*/ 0 w 452437"/>
                    <a:gd name="connsiteY4-130" fmla="*/ 561975 h 564356"/>
                    <a:gd name="connsiteX0-131" fmla="*/ 0 w 428624"/>
                    <a:gd name="connsiteY0-132" fmla="*/ 561975 h 571500"/>
                    <a:gd name="connsiteX1-133" fmla="*/ 104775 w 428624"/>
                    <a:gd name="connsiteY1-134" fmla="*/ 0 h 571500"/>
                    <a:gd name="connsiteX2-135" fmla="*/ 309562 w 428624"/>
                    <a:gd name="connsiteY2-136" fmla="*/ 11906 h 571500"/>
                    <a:gd name="connsiteX3-137" fmla="*/ 428624 w 428624"/>
                    <a:gd name="connsiteY3-138" fmla="*/ 571500 h 571500"/>
                    <a:gd name="connsiteX4-139" fmla="*/ 0 w 428624"/>
                    <a:gd name="connsiteY4-140" fmla="*/ 561975 h 571500"/>
                    <a:gd name="connsiteX0-141" fmla="*/ 0 w 428624"/>
                    <a:gd name="connsiteY0-142" fmla="*/ 561975 h 571500"/>
                    <a:gd name="connsiteX1-143" fmla="*/ 104775 w 428624"/>
                    <a:gd name="connsiteY1-144" fmla="*/ 0 h 571500"/>
                    <a:gd name="connsiteX2-145" fmla="*/ 309562 w 428624"/>
                    <a:gd name="connsiteY2-146" fmla="*/ 11906 h 571500"/>
                    <a:gd name="connsiteX3-147" fmla="*/ 428624 w 428624"/>
                    <a:gd name="connsiteY3-148" fmla="*/ 571500 h 571500"/>
                    <a:gd name="connsiteX4-149" fmla="*/ 0 w 428624"/>
                    <a:gd name="connsiteY4-150" fmla="*/ 561975 h 571500"/>
                    <a:gd name="connsiteX0-151" fmla="*/ 0 w 365124"/>
                    <a:gd name="connsiteY0-152" fmla="*/ 561975 h 561975"/>
                    <a:gd name="connsiteX1-153" fmla="*/ 104775 w 365124"/>
                    <a:gd name="connsiteY1-154" fmla="*/ 0 h 561975"/>
                    <a:gd name="connsiteX2-155" fmla="*/ 309562 w 365124"/>
                    <a:gd name="connsiteY2-156" fmla="*/ 11906 h 561975"/>
                    <a:gd name="connsiteX3-157" fmla="*/ 365124 w 365124"/>
                    <a:gd name="connsiteY3-158" fmla="*/ 546100 h 561975"/>
                    <a:gd name="connsiteX4-159" fmla="*/ 0 w 365124"/>
                    <a:gd name="connsiteY4-160" fmla="*/ 561975 h 561975"/>
                    <a:gd name="connsiteX0-161" fmla="*/ 0 w 457199"/>
                    <a:gd name="connsiteY0-162" fmla="*/ 561975 h 574675"/>
                    <a:gd name="connsiteX1-163" fmla="*/ 104775 w 457199"/>
                    <a:gd name="connsiteY1-164" fmla="*/ 0 h 574675"/>
                    <a:gd name="connsiteX2-165" fmla="*/ 309562 w 457199"/>
                    <a:gd name="connsiteY2-166" fmla="*/ 11906 h 574675"/>
                    <a:gd name="connsiteX3-167" fmla="*/ 457199 w 457199"/>
                    <a:gd name="connsiteY3-168" fmla="*/ 574675 h 574675"/>
                    <a:gd name="connsiteX4-169" fmla="*/ 0 w 457199"/>
                    <a:gd name="connsiteY4-170" fmla="*/ 561975 h 574675"/>
                    <a:gd name="connsiteX0-171" fmla="*/ 0 w 463549"/>
                    <a:gd name="connsiteY0-172" fmla="*/ 571500 h 574675"/>
                    <a:gd name="connsiteX1-173" fmla="*/ 111125 w 463549"/>
                    <a:gd name="connsiteY1-174" fmla="*/ 0 h 574675"/>
                    <a:gd name="connsiteX2-175" fmla="*/ 315912 w 463549"/>
                    <a:gd name="connsiteY2-176" fmla="*/ 11906 h 574675"/>
                    <a:gd name="connsiteX3-177" fmla="*/ 463549 w 463549"/>
                    <a:gd name="connsiteY3-178" fmla="*/ 574675 h 574675"/>
                    <a:gd name="connsiteX4-179" fmla="*/ 0 w 463549"/>
                    <a:gd name="connsiteY4-180" fmla="*/ 571500 h 574675"/>
                    <a:gd name="connsiteX0-181" fmla="*/ 0 w 463549"/>
                    <a:gd name="connsiteY0-182" fmla="*/ 571500 h 574675"/>
                    <a:gd name="connsiteX1-183" fmla="*/ 111125 w 463549"/>
                    <a:gd name="connsiteY1-184" fmla="*/ 0 h 574675"/>
                    <a:gd name="connsiteX2-185" fmla="*/ 322262 w 463549"/>
                    <a:gd name="connsiteY2-186" fmla="*/ 2381 h 574675"/>
                    <a:gd name="connsiteX3-187" fmla="*/ 463549 w 463549"/>
                    <a:gd name="connsiteY3-188" fmla="*/ 574675 h 574675"/>
                    <a:gd name="connsiteX4-189" fmla="*/ 0 w 463549"/>
                    <a:gd name="connsiteY4-190" fmla="*/ 571500 h 57467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463549" h="574675">
                      <a:moveTo>
                        <a:pt x="0" y="571500"/>
                      </a:moveTo>
                      <a:cubicBezTo>
                        <a:pt x="68262" y="567531"/>
                        <a:pt x="326231" y="237332"/>
                        <a:pt x="111125" y="0"/>
                      </a:cubicBezTo>
                      <a:lnTo>
                        <a:pt x="322262" y="2381"/>
                      </a:lnTo>
                      <a:cubicBezTo>
                        <a:pt x="107949" y="165098"/>
                        <a:pt x="327818" y="516732"/>
                        <a:pt x="463549" y="574675"/>
                      </a:cubicBezTo>
                      <a:lnTo>
                        <a:pt x="0" y="5715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Freeform: Shape 57"/>
                <p:cNvSpPr/>
                <p:nvPr/>
              </p:nvSpPr>
              <p:spPr>
                <a:xfrm rot="5400000">
                  <a:off x="5722712" y="1392155"/>
                  <a:ext cx="463549" cy="574675"/>
                </a:xfrm>
                <a:custGeom>
                  <a:avLst/>
                  <a:gdLst>
                    <a:gd name="connsiteX0" fmla="*/ 0 w 452437"/>
                    <a:gd name="connsiteY0" fmla="*/ 561975 h 564356"/>
                    <a:gd name="connsiteX1" fmla="*/ 104775 w 452437"/>
                    <a:gd name="connsiteY1" fmla="*/ 0 h 564356"/>
                    <a:gd name="connsiteX2" fmla="*/ 309562 w 452437"/>
                    <a:gd name="connsiteY2" fmla="*/ 11906 h 564356"/>
                    <a:gd name="connsiteX3" fmla="*/ 452437 w 452437"/>
                    <a:gd name="connsiteY3" fmla="*/ 564356 h 564356"/>
                    <a:gd name="connsiteX4" fmla="*/ 0 w 452437"/>
                    <a:gd name="connsiteY4" fmla="*/ 561975 h 564356"/>
                    <a:gd name="connsiteX0-1" fmla="*/ 0 w 452437"/>
                    <a:gd name="connsiteY0-2" fmla="*/ 561975 h 564356"/>
                    <a:gd name="connsiteX1-3" fmla="*/ 104775 w 452437"/>
                    <a:gd name="connsiteY1-4" fmla="*/ 0 h 564356"/>
                    <a:gd name="connsiteX2-5" fmla="*/ 309562 w 452437"/>
                    <a:gd name="connsiteY2-6" fmla="*/ 11906 h 564356"/>
                    <a:gd name="connsiteX3-7" fmla="*/ 452437 w 452437"/>
                    <a:gd name="connsiteY3-8" fmla="*/ 564356 h 564356"/>
                    <a:gd name="connsiteX4-9" fmla="*/ 0 w 452437"/>
                    <a:gd name="connsiteY4-10" fmla="*/ 561975 h 564356"/>
                    <a:gd name="connsiteX0-11" fmla="*/ 0 w 452437"/>
                    <a:gd name="connsiteY0-12" fmla="*/ 561975 h 564356"/>
                    <a:gd name="connsiteX1-13" fmla="*/ 104775 w 452437"/>
                    <a:gd name="connsiteY1-14" fmla="*/ 0 h 564356"/>
                    <a:gd name="connsiteX2-15" fmla="*/ 309562 w 452437"/>
                    <a:gd name="connsiteY2-16" fmla="*/ 11906 h 564356"/>
                    <a:gd name="connsiteX3-17" fmla="*/ 452437 w 452437"/>
                    <a:gd name="connsiteY3-18" fmla="*/ 564356 h 564356"/>
                    <a:gd name="connsiteX4-19" fmla="*/ 0 w 452437"/>
                    <a:gd name="connsiteY4-20" fmla="*/ 561975 h 564356"/>
                    <a:gd name="connsiteX0-21" fmla="*/ 0 w 452437"/>
                    <a:gd name="connsiteY0-22" fmla="*/ 561975 h 564356"/>
                    <a:gd name="connsiteX1-23" fmla="*/ 104775 w 452437"/>
                    <a:gd name="connsiteY1-24" fmla="*/ 0 h 564356"/>
                    <a:gd name="connsiteX2-25" fmla="*/ 309562 w 452437"/>
                    <a:gd name="connsiteY2-26" fmla="*/ 11906 h 564356"/>
                    <a:gd name="connsiteX3-27" fmla="*/ 452437 w 452437"/>
                    <a:gd name="connsiteY3-28" fmla="*/ 564356 h 564356"/>
                    <a:gd name="connsiteX4-29" fmla="*/ 0 w 452437"/>
                    <a:gd name="connsiteY4-30" fmla="*/ 561975 h 564356"/>
                    <a:gd name="connsiteX0-31" fmla="*/ 0 w 452437"/>
                    <a:gd name="connsiteY0-32" fmla="*/ 561975 h 564356"/>
                    <a:gd name="connsiteX1-33" fmla="*/ 104775 w 452437"/>
                    <a:gd name="connsiteY1-34" fmla="*/ 0 h 564356"/>
                    <a:gd name="connsiteX2-35" fmla="*/ 309562 w 452437"/>
                    <a:gd name="connsiteY2-36" fmla="*/ 11906 h 564356"/>
                    <a:gd name="connsiteX3-37" fmla="*/ 452437 w 452437"/>
                    <a:gd name="connsiteY3-38" fmla="*/ 564356 h 564356"/>
                    <a:gd name="connsiteX4-39" fmla="*/ 0 w 452437"/>
                    <a:gd name="connsiteY4-40" fmla="*/ 561975 h 564356"/>
                    <a:gd name="connsiteX0-41" fmla="*/ 0 w 452437"/>
                    <a:gd name="connsiteY0-42" fmla="*/ 561975 h 564356"/>
                    <a:gd name="connsiteX1-43" fmla="*/ 104775 w 452437"/>
                    <a:gd name="connsiteY1-44" fmla="*/ 0 h 564356"/>
                    <a:gd name="connsiteX2-45" fmla="*/ 309562 w 452437"/>
                    <a:gd name="connsiteY2-46" fmla="*/ 11906 h 564356"/>
                    <a:gd name="connsiteX3-47" fmla="*/ 452437 w 452437"/>
                    <a:gd name="connsiteY3-48" fmla="*/ 564356 h 564356"/>
                    <a:gd name="connsiteX4-49" fmla="*/ 0 w 452437"/>
                    <a:gd name="connsiteY4-50" fmla="*/ 561975 h 564356"/>
                    <a:gd name="connsiteX0-51" fmla="*/ 0 w 452437"/>
                    <a:gd name="connsiteY0-52" fmla="*/ 561975 h 564356"/>
                    <a:gd name="connsiteX1-53" fmla="*/ 104775 w 452437"/>
                    <a:gd name="connsiteY1-54" fmla="*/ 0 h 564356"/>
                    <a:gd name="connsiteX2-55" fmla="*/ 309562 w 452437"/>
                    <a:gd name="connsiteY2-56" fmla="*/ 11906 h 564356"/>
                    <a:gd name="connsiteX3-57" fmla="*/ 452437 w 452437"/>
                    <a:gd name="connsiteY3-58" fmla="*/ 564356 h 564356"/>
                    <a:gd name="connsiteX4-59" fmla="*/ 0 w 452437"/>
                    <a:gd name="connsiteY4-60" fmla="*/ 561975 h 564356"/>
                    <a:gd name="connsiteX0-61" fmla="*/ 0 w 452437"/>
                    <a:gd name="connsiteY0-62" fmla="*/ 561975 h 564356"/>
                    <a:gd name="connsiteX1-63" fmla="*/ 104775 w 452437"/>
                    <a:gd name="connsiteY1-64" fmla="*/ 0 h 564356"/>
                    <a:gd name="connsiteX2-65" fmla="*/ 309562 w 452437"/>
                    <a:gd name="connsiteY2-66" fmla="*/ 11906 h 564356"/>
                    <a:gd name="connsiteX3-67" fmla="*/ 452437 w 452437"/>
                    <a:gd name="connsiteY3-68" fmla="*/ 564356 h 564356"/>
                    <a:gd name="connsiteX4-69" fmla="*/ 0 w 452437"/>
                    <a:gd name="connsiteY4-70" fmla="*/ 561975 h 564356"/>
                    <a:gd name="connsiteX0-71" fmla="*/ 0 w 452437"/>
                    <a:gd name="connsiteY0-72" fmla="*/ 561975 h 564356"/>
                    <a:gd name="connsiteX1-73" fmla="*/ 104775 w 452437"/>
                    <a:gd name="connsiteY1-74" fmla="*/ 0 h 564356"/>
                    <a:gd name="connsiteX2-75" fmla="*/ 309562 w 452437"/>
                    <a:gd name="connsiteY2-76" fmla="*/ 11906 h 564356"/>
                    <a:gd name="connsiteX3-77" fmla="*/ 452437 w 452437"/>
                    <a:gd name="connsiteY3-78" fmla="*/ 564356 h 564356"/>
                    <a:gd name="connsiteX4-79" fmla="*/ 0 w 452437"/>
                    <a:gd name="connsiteY4-80" fmla="*/ 561975 h 564356"/>
                    <a:gd name="connsiteX0-81" fmla="*/ 0 w 452437"/>
                    <a:gd name="connsiteY0-82" fmla="*/ 561975 h 564356"/>
                    <a:gd name="connsiteX1-83" fmla="*/ 104775 w 452437"/>
                    <a:gd name="connsiteY1-84" fmla="*/ 0 h 564356"/>
                    <a:gd name="connsiteX2-85" fmla="*/ 309562 w 452437"/>
                    <a:gd name="connsiteY2-86" fmla="*/ 11906 h 564356"/>
                    <a:gd name="connsiteX3-87" fmla="*/ 452437 w 452437"/>
                    <a:gd name="connsiteY3-88" fmla="*/ 564356 h 564356"/>
                    <a:gd name="connsiteX4-89" fmla="*/ 0 w 452437"/>
                    <a:gd name="connsiteY4-90" fmla="*/ 561975 h 564356"/>
                    <a:gd name="connsiteX0-91" fmla="*/ 0 w 452437"/>
                    <a:gd name="connsiteY0-92" fmla="*/ 561975 h 564356"/>
                    <a:gd name="connsiteX1-93" fmla="*/ 104775 w 452437"/>
                    <a:gd name="connsiteY1-94" fmla="*/ 0 h 564356"/>
                    <a:gd name="connsiteX2-95" fmla="*/ 309562 w 452437"/>
                    <a:gd name="connsiteY2-96" fmla="*/ 11906 h 564356"/>
                    <a:gd name="connsiteX3-97" fmla="*/ 452437 w 452437"/>
                    <a:gd name="connsiteY3-98" fmla="*/ 564356 h 564356"/>
                    <a:gd name="connsiteX4-99" fmla="*/ 0 w 452437"/>
                    <a:gd name="connsiteY4-100" fmla="*/ 561975 h 564356"/>
                    <a:gd name="connsiteX0-101" fmla="*/ 0 w 452437"/>
                    <a:gd name="connsiteY0-102" fmla="*/ 561975 h 564356"/>
                    <a:gd name="connsiteX1-103" fmla="*/ 104775 w 452437"/>
                    <a:gd name="connsiteY1-104" fmla="*/ 0 h 564356"/>
                    <a:gd name="connsiteX2-105" fmla="*/ 309562 w 452437"/>
                    <a:gd name="connsiteY2-106" fmla="*/ 11906 h 564356"/>
                    <a:gd name="connsiteX3-107" fmla="*/ 452437 w 452437"/>
                    <a:gd name="connsiteY3-108" fmla="*/ 564356 h 564356"/>
                    <a:gd name="connsiteX4-109" fmla="*/ 0 w 452437"/>
                    <a:gd name="connsiteY4-110" fmla="*/ 561975 h 564356"/>
                    <a:gd name="connsiteX0-111" fmla="*/ 0 w 452437"/>
                    <a:gd name="connsiteY0-112" fmla="*/ 561975 h 564356"/>
                    <a:gd name="connsiteX1-113" fmla="*/ 104775 w 452437"/>
                    <a:gd name="connsiteY1-114" fmla="*/ 0 h 564356"/>
                    <a:gd name="connsiteX2-115" fmla="*/ 309562 w 452437"/>
                    <a:gd name="connsiteY2-116" fmla="*/ 11906 h 564356"/>
                    <a:gd name="connsiteX3-117" fmla="*/ 452437 w 452437"/>
                    <a:gd name="connsiteY3-118" fmla="*/ 564356 h 564356"/>
                    <a:gd name="connsiteX4-119" fmla="*/ 0 w 452437"/>
                    <a:gd name="connsiteY4-120" fmla="*/ 561975 h 564356"/>
                    <a:gd name="connsiteX0-121" fmla="*/ 0 w 452437"/>
                    <a:gd name="connsiteY0-122" fmla="*/ 561975 h 564356"/>
                    <a:gd name="connsiteX1-123" fmla="*/ 104775 w 452437"/>
                    <a:gd name="connsiteY1-124" fmla="*/ 0 h 564356"/>
                    <a:gd name="connsiteX2-125" fmla="*/ 309562 w 452437"/>
                    <a:gd name="connsiteY2-126" fmla="*/ 11906 h 564356"/>
                    <a:gd name="connsiteX3-127" fmla="*/ 452437 w 452437"/>
                    <a:gd name="connsiteY3-128" fmla="*/ 564356 h 564356"/>
                    <a:gd name="connsiteX4-129" fmla="*/ 0 w 452437"/>
                    <a:gd name="connsiteY4-130" fmla="*/ 561975 h 564356"/>
                    <a:gd name="connsiteX0-131" fmla="*/ 0 w 428624"/>
                    <a:gd name="connsiteY0-132" fmla="*/ 561975 h 571500"/>
                    <a:gd name="connsiteX1-133" fmla="*/ 104775 w 428624"/>
                    <a:gd name="connsiteY1-134" fmla="*/ 0 h 571500"/>
                    <a:gd name="connsiteX2-135" fmla="*/ 309562 w 428624"/>
                    <a:gd name="connsiteY2-136" fmla="*/ 11906 h 571500"/>
                    <a:gd name="connsiteX3-137" fmla="*/ 428624 w 428624"/>
                    <a:gd name="connsiteY3-138" fmla="*/ 571500 h 571500"/>
                    <a:gd name="connsiteX4-139" fmla="*/ 0 w 428624"/>
                    <a:gd name="connsiteY4-140" fmla="*/ 561975 h 571500"/>
                    <a:gd name="connsiteX0-141" fmla="*/ 0 w 428624"/>
                    <a:gd name="connsiteY0-142" fmla="*/ 561975 h 571500"/>
                    <a:gd name="connsiteX1-143" fmla="*/ 104775 w 428624"/>
                    <a:gd name="connsiteY1-144" fmla="*/ 0 h 571500"/>
                    <a:gd name="connsiteX2-145" fmla="*/ 309562 w 428624"/>
                    <a:gd name="connsiteY2-146" fmla="*/ 11906 h 571500"/>
                    <a:gd name="connsiteX3-147" fmla="*/ 428624 w 428624"/>
                    <a:gd name="connsiteY3-148" fmla="*/ 571500 h 571500"/>
                    <a:gd name="connsiteX4-149" fmla="*/ 0 w 428624"/>
                    <a:gd name="connsiteY4-150" fmla="*/ 561975 h 571500"/>
                    <a:gd name="connsiteX0-151" fmla="*/ 0 w 365124"/>
                    <a:gd name="connsiteY0-152" fmla="*/ 561975 h 561975"/>
                    <a:gd name="connsiteX1-153" fmla="*/ 104775 w 365124"/>
                    <a:gd name="connsiteY1-154" fmla="*/ 0 h 561975"/>
                    <a:gd name="connsiteX2-155" fmla="*/ 309562 w 365124"/>
                    <a:gd name="connsiteY2-156" fmla="*/ 11906 h 561975"/>
                    <a:gd name="connsiteX3-157" fmla="*/ 365124 w 365124"/>
                    <a:gd name="connsiteY3-158" fmla="*/ 546100 h 561975"/>
                    <a:gd name="connsiteX4-159" fmla="*/ 0 w 365124"/>
                    <a:gd name="connsiteY4-160" fmla="*/ 561975 h 561975"/>
                    <a:gd name="connsiteX0-161" fmla="*/ 0 w 457199"/>
                    <a:gd name="connsiteY0-162" fmla="*/ 561975 h 574675"/>
                    <a:gd name="connsiteX1-163" fmla="*/ 104775 w 457199"/>
                    <a:gd name="connsiteY1-164" fmla="*/ 0 h 574675"/>
                    <a:gd name="connsiteX2-165" fmla="*/ 309562 w 457199"/>
                    <a:gd name="connsiteY2-166" fmla="*/ 11906 h 574675"/>
                    <a:gd name="connsiteX3-167" fmla="*/ 457199 w 457199"/>
                    <a:gd name="connsiteY3-168" fmla="*/ 574675 h 574675"/>
                    <a:gd name="connsiteX4-169" fmla="*/ 0 w 457199"/>
                    <a:gd name="connsiteY4-170" fmla="*/ 561975 h 574675"/>
                    <a:gd name="connsiteX0-171" fmla="*/ 0 w 463549"/>
                    <a:gd name="connsiteY0-172" fmla="*/ 571500 h 574675"/>
                    <a:gd name="connsiteX1-173" fmla="*/ 111125 w 463549"/>
                    <a:gd name="connsiteY1-174" fmla="*/ 0 h 574675"/>
                    <a:gd name="connsiteX2-175" fmla="*/ 315912 w 463549"/>
                    <a:gd name="connsiteY2-176" fmla="*/ 11906 h 574675"/>
                    <a:gd name="connsiteX3-177" fmla="*/ 463549 w 463549"/>
                    <a:gd name="connsiteY3-178" fmla="*/ 574675 h 574675"/>
                    <a:gd name="connsiteX4-179" fmla="*/ 0 w 463549"/>
                    <a:gd name="connsiteY4-180" fmla="*/ 571500 h 574675"/>
                    <a:gd name="connsiteX0-181" fmla="*/ 0 w 463549"/>
                    <a:gd name="connsiteY0-182" fmla="*/ 571500 h 574675"/>
                    <a:gd name="connsiteX1-183" fmla="*/ 111125 w 463549"/>
                    <a:gd name="connsiteY1-184" fmla="*/ 0 h 574675"/>
                    <a:gd name="connsiteX2-185" fmla="*/ 322262 w 463549"/>
                    <a:gd name="connsiteY2-186" fmla="*/ 2381 h 574675"/>
                    <a:gd name="connsiteX3-187" fmla="*/ 463549 w 463549"/>
                    <a:gd name="connsiteY3-188" fmla="*/ 574675 h 574675"/>
                    <a:gd name="connsiteX4-189" fmla="*/ 0 w 463549"/>
                    <a:gd name="connsiteY4-190" fmla="*/ 571500 h 57467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463549" h="574675">
                      <a:moveTo>
                        <a:pt x="0" y="571500"/>
                      </a:moveTo>
                      <a:cubicBezTo>
                        <a:pt x="68262" y="567531"/>
                        <a:pt x="326231" y="237332"/>
                        <a:pt x="111125" y="0"/>
                      </a:cubicBezTo>
                      <a:lnTo>
                        <a:pt x="322262" y="2381"/>
                      </a:lnTo>
                      <a:cubicBezTo>
                        <a:pt x="107949" y="165098"/>
                        <a:pt x="327818" y="516732"/>
                        <a:pt x="463549" y="574675"/>
                      </a:cubicBezTo>
                      <a:lnTo>
                        <a:pt x="0" y="5715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Freeform: Shape 58"/>
                <p:cNvSpPr/>
                <p:nvPr/>
              </p:nvSpPr>
              <p:spPr>
                <a:xfrm rot="10800000">
                  <a:off x="7698015" y="2740691"/>
                  <a:ext cx="463549" cy="574675"/>
                </a:xfrm>
                <a:custGeom>
                  <a:avLst/>
                  <a:gdLst>
                    <a:gd name="connsiteX0" fmla="*/ 0 w 452437"/>
                    <a:gd name="connsiteY0" fmla="*/ 561975 h 564356"/>
                    <a:gd name="connsiteX1" fmla="*/ 104775 w 452437"/>
                    <a:gd name="connsiteY1" fmla="*/ 0 h 564356"/>
                    <a:gd name="connsiteX2" fmla="*/ 309562 w 452437"/>
                    <a:gd name="connsiteY2" fmla="*/ 11906 h 564356"/>
                    <a:gd name="connsiteX3" fmla="*/ 452437 w 452437"/>
                    <a:gd name="connsiteY3" fmla="*/ 564356 h 564356"/>
                    <a:gd name="connsiteX4" fmla="*/ 0 w 452437"/>
                    <a:gd name="connsiteY4" fmla="*/ 561975 h 564356"/>
                    <a:gd name="connsiteX0-1" fmla="*/ 0 w 452437"/>
                    <a:gd name="connsiteY0-2" fmla="*/ 561975 h 564356"/>
                    <a:gd name="connsiteX1-3" fmla="*/ 104775 w 452437"/>
                    <a:gd name="connsiteY1-4" fmla="*/ 0 h 564356"/>
                    <a:gd name="connsiteX2-5" fmla="*/ 309562 w 452437"/>
                    <a:gd name="connsiteY2-6" fmla="*/ 11906 h 564356"/>
                    <a:gd name="connsiteX3-7" fmla="*/ 452437 w 452437"/>
                    <a:gd name="connsiteY3-8" fmla="*/ 564356 h 564356"/>
                    <a:gd name="connsiteX4-9" fmla="*/ 0 w 452437"/>
                    <a:gd name="connsiteY4-10" fmla="*/ 561975 h 564356"/>
                    <a:gd name="connsiteX0-11" fmla="*/ 0 w 452437"/>
                    <a:gd name="connsiteY0-12" fmla="*/ 561975 h 564356"/>
                    <a:gd name="connsiteX1-13" fmla="*/ 104775 w 452437"/>
                    <a:gd name="connsiteY1-14" fmla="*/ 0 h 564356"/>
                    <a:gd name="connsiteX2-15" fmla="*/ 309562 w 452437"/>
                    <a:gd name="connsiteY2-16" fmla="*/ 11906 h 564356"/>
                    <a:gd name="connsiteX3-17" fmla="*/ 452437 w 452437"/>
                    <a:gd name="connsiteY3-18" fmla="*/ 564356 h 564356"/>
                    <a:gd name="connsiteX4-19" fmla="*/ 0 w 452437"/>
                    <a:gd name="connsiteY4-20" fmla="*/ 561975 h 564356"/>
                    <a:gd name="connsiteX0-21" fmla="*/ 0 w 452437"/>
                    <a:gd name="connsiteY0-22" fmla="*/ 561975 h 564356"/>
                    <a:gd name="connsiteX1-23" fmla="*/ 104775 w 452437"/>
                    <a:gd name="connsiteY1-24" fmla="*/ 0 h 564356"/>
                    <a:gd name="connsiteX2-25" fmla="*/ 309562 w 452437"/>
                    <a:gd name="connsiteY2-26" fmla="*/ 11906 h 564356"/>
                    <a:gd name="connsiteX3-27" fmla="*/ 452437 w 452437"/>
                    <a:gd name="connsiteY3-28" fmla="*/ 564356 h 564356"/>
                    <a:gd name="connsiteX4-29" fmla="*/ 0 w 452437"/>
                    <a:gd name="connsiteY4-30" fmla="*/ 561975 h 564356"/>
                    <a:gd name="connsiteX0-31" fmla="*/ 0 w 452437"/>
                    <a:gd name="connsiteY0-32" fmla="*/ 561975 h 564356"/>
                    <a:gd name="connsiteX1-33" fmla="*/ 104775 w 452437"/>
                    <a:gd name="connsiteY1-34" fmla="*/ 0 h 564356"/>
                    <a:gd name="connsiteX2-35" fmla="*/ 309562 w 452437"/>
                    <a:gd name="connsiteY2-36" fmla="*/ 11906 h 564356"/>
                    <a:gd name="connsiteX3-37" fmla="*/ 452437 w 452437"/>
                    <a:gd name="connsiteY3-38" fmla="*/ 564356 h 564356"/>
                    <a:gd name="connsiteX4-39" fmla="*/ 0 w 452437"/>
                    <a:gd name="connsiteY4-40" fmla="*/ 561975 h 564356"/>
                    <a:gd name="connsiteX0-41" fmla="*/ 0 w 452437"/>
                    <a:gd name="connsiteY0-42" fmla="*/ 561975 h 564356"/>
                    <a:gd name="connsiteX1-43" fmla="*/ 104775 w 452437"/>
                    <a:gd name="connsiteY1-44" fmla="*/ 0 h 564356"/>
                    <a:gd name="connsiteX2-45" fmla="*/ 309562 w 452437"/>
                    <a:gd name="connsiteY2-46" fmla="*/ 11906 h 564356"/>
                    <a:gd name="connsiteX3-47" fmla="*/ 452437 w 452437"/>
                    <a:gd name="connsiteY3-48" fmla="*/ 564356 h 564356"/>
                    <a:gd name="connsiteX4-49" fmla="*/ 0 w 452437"/>
                    <a:gd name="connsiteY4-50" fmla="*/ 561975 h 564356"/>
                    <a:gd name="connsiteX0-51" fmla="*/ 0 w 452437"/>
                    <a:gd name="connsiteY0-52" fmla="*/ 561975 h 564356"/>
                    <a:gd name="connsiteX1-53" fmla="*/ 104775 w 452437"/>
                    <a:gd name="connsiteY1-54" fmla="*/ 0 h 564356"/>
                    <a:gd name="connsiteX2-55" fmla="*/ 309562 w 452437"/>
                    <a:gd name="connsiteY2-56" fmla="*/ 11906 h 564356"/>
                    <a:gd name="connsiteX3-57" fmla="*/ 452437 w 452437"/>
                    <a:gd name="connsiteY3-58" fmla="*/ 564356 h 564356"/>
                    <a:gd name="connsiteX4-59" fmla="*/ 0 w 452437"/>
                    <a:gd name="connsiteY4-60" fmla="*/ 561975 h 564356"/>
                    <a:gd name="connsiteX0-61" fmla="*/ 0 w 452437"/>
                    <a:gd name="connsiteY0-62" fmla="*/ 561975 h 564356"/>
                    <a:gd name="connsiteX1-63" fmla="*/ 104775 w 452437"/>
                    <a:gd name="connsiteY1-64" fmla="*/ 0 h 564356"/>
                    <a:gd name="connsiteX2-65" fmla="*/ 309562 w 452437"/>
                    <a:gd name="connsiteY2-66" fmla="*/ 11906 h 564356"/>
                    <a:gd name="connsiteX3-67" fmla="*/ 452437 w 452437"/>
                    <a:gd name="connsiteY3-68" fmla="*/ 564356 h 564356"/>
                    <a:gd name="connsiteX4-69" fmla="*/ 0 w 452437"/>
                    <a:gd name="connsiteY4-70" fmla="*/ 561975 h 564356"/>
                    <a:gd name="connsiteX0-71" fmla="*/ 0 w 452437"/>
                    <a:gd name="connsiteY0-72" fmla="*/ 561975 h 564356"/>
                    <a:gd name="connsiteX1-73" fmla="*/ 104775 w 452437"/>
                    <a:gd name="connsiteY1-74" fmla="*/ 0 h 564356"/>
                    <a:gd name="connsiteX2-75" fmla="*/ 309562 w 452437"/>
                    <a:gd name="connsiteY2-76" fmla="*/ 11906 h 564356"/>
                    <a:gd name="connsiteX3-77" fmla="*/ 452437 w 452437"/>
                    <a:gd name="connsiteY3-78" fmla="*/ 564356 h 564356"/>
                    <a:gd name="connsiteX4-79" fmla="*/ 0 w 452437"/>
                    <a:gd name="connsiteY4-80" fmla="*/ 561975 h 564356"/>
                    <a:gd name="connsiteX0-81" fmla="*/ 0 w 452437"/>
                    <a:gd name="connsiteY0-82" fmla="*/ 561975 h 564356"/>
                    <a:gd name="connsiteX1-83" fmla="*/ 104775 w 452437"/>
                    <a:gd name="connsiteY1-84" fmla="*/ 0 h 564356"/>
                    <a:gd name="connsiteX2-85" fmla="*/ 309562 w 452437"/>
                    <a:gd name="connsiteY2-86" fmla="*/ 11906 h 564356"/>
                    <a:gd name="connsiteX3-87" fmla="*/ 452437 w 452437"/>
                    <a:gd name="connsiteY3-88" fmla="*/ 564356 h 564356"/>
                    <a:gd name="connsiteX4-89" fmla="*/ 0 w 452437"/>
                    <a:gd name="connsiteY4-90" fmla="*/ 561975 h 564356"/>
                    <a:gd name="connsiteX0-91" fmla="*/ 0 w 452437"/>
                    <a:gd name="connsiteY0-92" fmla="*/ 561975 h 564356"/>
                    <a:gd name="connsiteX1-93" fmla="*/ 104775 w 452437"/>
                    <a:gd name="connsiteY1-94" fmla="*/ 0 h 564356"/>
                    <a:gd name="connsiteX2-95" fmla="*/ 309562 w 452437"/>
                    <a:gd name="connsiteY2-96" fmla="*/ 11906 h 564356"/>
                    <a:gd name="connsiteX3-97" fmla="*/ 452437 w 452437"/>
                    <a:gd name="connsiteY3-98" fmla="*/ 564356 h 564356"/>
                    <a:gd name="connsiteX4-99" fmla="*/ 0 w 452437"/>
                    <a:gd name="connsiteY4-100" fmla="*/ 561975 h 564356"/>
                    <a:gd name="connsiteX0-101" fmla="*/ 0 w 452437"/>
                    <a:gd name="connsiteY0-102" fmla="*/ 561975 h 564356"/>
                    <a:gd name="connsiteX1-103" fmla="*/ 104775 w 452437"/>
                    <a:gd name="connsiteY1-104" fmla="*/ 0 h 564356"/>
                    <a:gd name="connsiteX2-105" fmla="*/ 309562 w 452437"/>
                    <a:gd name="connsiteY2-106" fmla="*/ 11906 h 564356"/>
                    <a:gd name="connsiteX3-107" fmla="*/ 452437 w 452437"/>
                    <a:gd name="connsiteY3-108" fmla="*/ 564356 h 564356"/>
                    <a:gd name="connsiteX4-109" fmla="*/ 0 w 452437"/>
                    <a:gd name="connsiteY4-110" fmla="*/ 561975 h 564356"/>
                    <a:gd name="connsiteX0-111" fmla="*/ 0 w 452437"/>
                    <a:gd name="connsiteY0-112" fmla="*/ 561975 h 564356"/>
                    <a:gd name="connsiteX1-113" fmla="*/ 104775 w 452437"/>
                    <a:gd name="connsiteY1-114" fmla="*/ 0 h 564356"/>
                    <a:gd name="connsiteX2-115" fmla="*/ 309562 w 452437"/>
                    <a:gd name="connsiteY2-116" fmla="*/ 11906 h 564356"/>
                    <a:gd name="connsiteX3-117" fmla="*/ 452437 w 452437"/>
                    <a:gd name="connsiteY3-118" fmla="*/ 564356 h 564356"/>
                    <a:gd name="connsiteX4-119" fmla="*/ 0 w 452437"/>
                    <a:gd name="connsiteY4-120" fmla="*/ 561975 h 564356"/>
                    <a:gd name="connsiteX0-121" fmla="*/ 0 w 452437"/>
                    <a:gd name="connsiteY0-122" fmla="*/ 561975 h 564356"/>
                    <a:gd name="connsiteX1-123" fmla="*/ 104775 w 452437"/>
                    <a:gd name="connsiteY1-124" fmla="*/ 0 h 564356"/>
                    <a:gd name="connsiteX2-125" fmla="*/ 309562 w 452437"/>
                    <a:gd name="connsiteY2-126" fmla="*/ 11906 h 564356"/>
                    <a:gd name="connsiteX3-127" fmla="*/ 452437 w 452437"/>
                    <a:gd name="connsiteY3-128" fmla="*/ 564356 h 564356"/>
                    <a:gd name="connsiteX4-129" fmla="*/ 0 w 452437"/>
                    <a:gd name="connsiteY4-130" fmla="*/ 561975 h 564356"/>
                    <a:gd name="connsiteX0-131" fmla="*/ 0 w 428624"/>
                    <a:gd name="connsiteY0-132" fmla="*/ 561975 h 571500"/>
                    <a:gd name="connsiteX1-133" fmla="*/ 104775 w 428624"/>
                    <a:gd name="connsiteY1-134" fmla="*/ 0 h 571500"/>
                    <a:gd name="connsiteX2-135" fmla="*/ 309562 w 428624"/>
                    <a:gd name="connsiteY2-136" fmla="*/ 11906 h 571500"/>
                    <a:gd name="connsiteX3-137" fmla="*/ 428624 w 428624"/>
                    <a:gd name="connsiteY3-138" fmla="*/ 571500 h 571500"/>
                    <a:gd name="connsiteX4-139" fmla="*/ 0 w 428624"/>
                    <a:gd name="connsiteY4-140" fmla="*/ 561975 h 571500"/>
                    <a:gd name="connsiteX0-141" fmla="*/ 0 w 428624"/>
                    <a:gd name="connsiteY0-142" fmla="*/ 561975 h 571500"/>
                    <a:gd name="connsiteX1-143" fmla="*/ 104775 w 428624"/>
                    <a:gd name="connsiteY1-144" fmla="*/ 0 h 571500"/>
                    <a:gd name="connsiteX2-145" fmla="*/ 309562 w 428624"/>
                    <a:gd name="connsiteY2-146" fmla="*/ 11906 h 571500"/>
                    <a:gd name="connsiteX3-147" fmla="*/ 428624 w 428624"/>
                    <a:gd name="connsiteY3-148" fmla="*/ 571500 h 571500"/>
                    <a:gd name="connsiteX4-149" fmla="*/ 0 w 428624"/>
                    <a:gd name="connsiteY4-150" fmla="*/ 561975 h 571500"/>
                    <a:gd name="connsiteX0-151" fmla="*/ 0 w 365124"/>
                    <a:gd name="connsiteY0-152" fmla="*/ 561975 h 561975"/>
                    <a:gd name="connsiteX1-153" fmla="*/ 104775 w 365124"/>
                    <a:gd name="connsiteY1-154" fmla="*/ 0 h 561975"/>
                    <a:gd name="connsiteX2-155" fmla="*/ 309562 w 365124"/>
                    <a:gd name="connsiteY2-156" fmla="*/ 11906 h 561975"/>
                    <a:gd name="connsiteX3-157" fmla="*/ 365124 w 365124"/>
                    <a:gd name="connsiteY3-158" fmla="*/ 546100 h 561975"/>
                    <a:gd name="connsiteX4-159" fmla="*/ 0 w 365124"/>
                    <a:gd name="connsiteY4-160" fmla="*/ 561975 h 561975"/>
                    <a:gd name="connsiteX0-161" fmla="*/ 0 w 457199"/>
                    <a:gd name="connsiteY0-162" fmla="*/ 561975 h 574675"/>
                    <a:gd name="connsiteX1-163" fmla="*/ 104775 w 457199"/>
                    <a:gd name="connsiteY1-164" fmla="*/ 0 h 574675"/>
                    <a:gd name="connsiteX2-165" fmla="*/ 309562 w 457199"/>
                    <a:gd name="connsiteY2-166" fmla="*/ 11906 h 574675"/>
                    <a:gd name="connsiteX3-167" fmla="*/ 457199 w 457199"/>
                    <a:gd name="connsiteY3-168" fmla="*/ 574675 h 574675"/>
                    <a:gd name="connsiteX4-169" fmla="*/ 0 w 457199"/>
                    <a:gd name="connsiteY4-170" fmla="*/ 561975 h 574675"/>
                    <a:gd name="connsiteX0-171" fmla="*/ 0 w 463549"/>
                    <a:gd name="connsiteY0-172" fmla="*/ 571500 h 574675"/>
                    <a:gd name="connsiteX1-173" fmla="*/ 111125 w 463549"/>
                    <a:gd name="connsiteY1-174" fmla="*/ 0 h 574675"/>
                    <a:gd name="connsiteX2-175" fmla="*/ 315912 w 463549"/>
                    <a:gd name="connsiteY2-176" fmla="*/ 11906 h 574675"/>
                    <a:gd name="connsiteX3-177" fmla="*/ 463549 w 463549"/>
                    <a:gd name="connsiteY3-178" fmla="*/ 574675 h 574675"/>
                    <a:gd name="connsiteX4-179" fmla="*/ 0 w 463549"/>
                    <a:gd name="connsiteY4-180" fmla="*/ 571500 h 574675"/>
                    <a:gd name="connsiteX0-181" fmla="*/ 0 w 463549"/>
                    <a:gd name="connsiteY0-182" fmla="*/ 571500 h 574675"/>
                    <a:gd name="connsiteX1-183" fmla="*/ 111125 w 463549"/>
                    <a:gd name="connsiteY1-184" fmla="*/ 0 h 574675"/>
                    <a:gd name="connsiteX2-185" fmla="*/ 322262 w 463549"/>
                    <a:gd name="connsiteY2-186" fmla="*/ 2381 h 574675"/>
                    <a:gd name="connsiteX3-187" fmla="*/ 463549 w 463549"/>
                    <a:gd name="connsiteY3-188" fmla="*/ 574675 h 574675"/>
                    <a:gd name="connsiteX4-189" fmla="*/ 0 w 463549"/>
                    <a:gd name="connsiteY4-190" fmla="*/ 571500 h 57467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463549" h="574675">
                      <a:moveTo>
                        <a:pt x="0" y="571500"/>
                      </a:moveTo>
                      <a:cubicBezTo>
                        <a:pt x="68262" y="567531"/>
                        <a:pt x="326231" y="237332"/>
                        <a:pt x="111125" y="0"/>
                      </a:cubicBezTo>
                      <a:lnTo>
                        <a:pt x="322262" y="2381"/>
                      </a:lnTo>
                      <a:cubicBezTo>
                        <a:pt x="107949" y="165098"/>
                        <a:pt x="327818" y="516732"/>
                        <a:pt x="463549" y="574675"/>
                      </a:cubicBezTo>
                      <a:lnTo>
                        <a:pt x="0" y="5715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reeform: Shape 59"/>
                <p:cNvSpPr/>
                <p:nvPr/>
              </p:nvSpPr>
              <p:spPr>
                <a:xfrm rot="16200000">
                  <a:off x="6328955" y="4780710"/>
                  <a:ext cx="463549" cy="574675"/>
                </a:xfrm>
                <a:custGeom>
                  <a:avLst/>
                  <a:gdLst>
                    <a:gd name="connsiteX0" fmla="*/ 0 w 452437"/>
                    <a:gd name="connsiteY0" fmla="*/ 561975 h 564356"/>
                    <a:gd name="connsiteX1" fmla="*/ 104775 w 452437"/>
                    <a:gd name="connsiteY1" fmla="*/ 0 h 564356"/>
                    <a:gd name="connsiteX2" fmla="*/ 309562 w 452437"/>
                    <a:gd name="connsiteY2" fmla="*/ 11906 h 564356"/>
                    <a:gd name="connsiteX3" fmla="*/ 452437 w 452437"/>
                    <a:gd name="connsiteY3" fmla="*/ 564356 h 564356"/>
                    <a:gd name="connsiteX4" fmla="*/ 0 w 452437"/>
                    <a:gd name="connsiteY4" fmla="*/ 561975 h 564356"/>
                    <a:gd name="connsiteX0-1" fmla="*/ 0 w 452437"/>
                    <a:gd name="connsiteY0-2" fmla="*/ 561975 h 564356"/>
                    <a:gd name="connsiteX1-3" fmla="*/ 104775 w 452437"/>
                    <a:gd name="connsiteY1-4" fmla="*/ 0 h 564356"/>
                    <a:gd name="connsiteX2-5" fmla="*/ 309562 w 452437"/>
                    <a:gd name="connsiteY2-6" fmla="*/ 11906 h 564356"/>
                    <a:gd name="connsiteX3-7" fmla="*/ 452437 w 452437"/>
                    <a:gd name="connsiteY3-8" fmla="*/ 564356 h 564356"/>
                    <a:gd name="connsiteX4-9" fmla="*/ 0 w 452437"/>
                    <a:gd name="connsiteY4-10" fmla="*/ 561975 h 564356"/>
                    <a:gd name="connsiteX0-11" fmla="*/ 0 w 452437"/>
                    <a:gd name="connsiteY0-12" fmla="*/ 561975 h 564356"/>
                    <a:gd name="connsiteX1-13" fmla="*/ 104775 w 452437"/>
                    <a:gd name="connsiteY1-14" fmla="*/ 0 h 564356"/>
                    <a:gd name="connsiteX2-15" fmla="*/ 309562 w 452437"/>
                    <a:gd name="connsiteY2-16" fmla="*/ 11906 h 564356"/>
                    <a:gd name="connsiteX3-17" fmla="*/ 452437 w 452437"/>
                    <a:gd name="connsiteY3-18" fmla="*/ 564356 h 564356"/>
                    <a:gd name="connsiteX4-19" fmla="*/ 0 w 452437"/>
                    <a:gd name="connsiteY4-20" fmla="*/ 561975 h 564356"/>
                    <a:gd name="connsiteX0-21" fmla="*/ 0 w 452437"/>
                    <a:gd name="connsiteY0-22" fmla="*/ 561975 h 564356"/>
                    <a:gd name="connsiteX1-23" fmla="*/ 104775 w 452437"/>
                    <a:gd name="connsiteY1-24" fmla="*/ 0 h 564356"/>
                    <a:gd name="connsiteX2-25" fmla="*/ 309562 w 452437"/>
                    <a:gd name="connsiteY2-26" fmla="*/ 11906 h 564356"/>
                    <a:gd name="connsiteX3-27" fmla="*/ 452437 w 452437"/>
                    <a:gd name="connsiteY3-28" fmla="*/ 564356 h 564356"/>
                    <a:gd name="connsiteX4-29" fmla="*/ 0 w 452437"/>
                    <a:gd name="connsiteY4-30" fmla="*/ 561975 h 564356"/>
                    <a:gd name="connsiteX0-31" fmla="*/ 0 w 452437"/>
                    <a:gd name="connsiteY0-32" fmla="*/ 561975 h 564356"/>
                    <a:gd name="connsiteX1-33" fmla="*/ 104775 w 452437"/>
                    <a:gd name="connsiteY1-34" fmla="*/ 0 h 564356"/>
                    <a:gd name="connsiteX2-35" fmla="*/ 309562 w 452437"/>
                    <a:gd name="connsiteY2-36" fmla="*/ 11906 h 564356"/>
                    <a:gd name="connsiteX3-37" fmla="*/ 452437 w 452437"/>
                    <a:gd name="connsiteY3-38" fmla="*/ 564356 h 564356"/>
                    <a:gd name="connsiteX4-39" fmla="*/ 0 w 452437"/>
                    <a:gd name="connsiteY4-40" fmla="*/ 561975 h 564356"/>
                    <a:gd name="connsiteX0-41" fmla="*/ 0 w 452437"/>
                    <a:gd name="connsiteY0-42" fmla="*/ 561975 h 564356"/>
                    <a:gd name="connsiteX1-43" fmla="*/ 104775 w 452437"/>
                    <a:gd name="connsiteY1-44" fmla="*/ 0 h 564356"/>
                    <a:gd name="connsiteX2-45" fmla="*/ 309562 w 452437"/>
                    <a:gd name="connsiteY2-46" fmla="*/ 11906 h 564356"/>
                    <a:gd name="connsiteX3-47" fmla="*/ 452437 w 452437"/>
                    <a:gd name="connsiteY3-48" fmla="*/ 564356 h 564356"/>
                    <a:gd name="connsiteX4-49" fmla="*/ 0 w 452437"/>
                    <a:gd name="connsiteY4-50" fmla="*/ 561975 h 564356"/>
                    <a:gd name="connsiteX0-51" fmla="*/ 0 w 452437"/>
                    <a:gd name="connsiteY0-52" fmla="*/ 561975 h 564356"/>
                    <a:gd name="connsiteX1-53" fmla="*/ 104775 w 452437"/>
                    <a:gd name="connsiteY1-54" fmla="*/ 0 h 564356"/>
                    <a:gd name="connsiteX2-55" fmla="*/ 309562 w 452437"/>
                    <a:gd name="connsiteY2-56" fmla="*/ 11906 h 564356"/>
                    <a:gd name="connsiteX3-57" fmla="*/ 452437 w 452437"/>
                    <a:gd name="connsiteY3-58" fmla="*/ 564356 h 564356"/>
                    <a:gd name="connsiteX4-59" fmla="*/ 0 w 452437"/>
                    <a:gd name="connsiteY4-60" fmla="*/ 561975 h 564356"/>
                    <a:gd name="connsiteX0-61" fmla="*/ 0 w 452437"/>
                    <a:gd name="connsiteY0-62" fmla="*/ 561975 h 564356"/>
                    <a:gd name="connsiteX1-63" fmla="*/ 104775 w 452437"/>
                    <a:gd name="connsiteY1-64" fmla="*/ 0 h 564356"/>
                    <a:gd name="connsiteX2-65" fmla="*/ 309562 w 452437"/>
                    <a:gd name="connsiteY2-66" fmla="*/ 11906 h 564356"/>
                    <a:gd name="connsiteX3-67" fmla="*/ 452437 w 452437"/>
                    <a:gd name="connsiteY3-68" fmla="*/ 564356 h 564356"/>
                    <a:gd name="connsiteX4-69" fmla="*/ 0 w 452437"/>
                    <a:gd name="connsiteY4-70" fmla="*/ 561975 h 564356"/>
                    <a:gd name="connsiteX0-71" fmla="*/ 0 w 452437"/>
                    <a:gd name="connsiteY0-72" fmla="*/ 561975 h 564356"/>
                    <a:gd name="connsiteX1-73" fmla="*/ 104775 w 452437"/>
                    <a:gd name="connsiteY1-74" fmla="*/ 0 h 564356"/>
                    <a:gd name="connsiteX2-75" fmla="*/ 309562 w 452437"/>
                    <a:gd name="connsiteY2-76" fmla="*/ 11906 h 564356"/>
                    <a:gd name="connsiteX3-77" fmla="*/ 452437 w 452437"/>
                    <a:gd name="connsiteY3-78" fmla="*/ 564356 h 564356"/>
                    <a:gd name="connsiteX4-79" fmla="*/ 0 w 452437"/>
                    <a:gd name="connsiteY4-80" fmla="*/ 561975 h 564356"/>
                    <a:gd name="connsiteX0-81" fmla="*/ 0 w 452437"/>
                    <a:gd name="connsiteY0-82" fmla="*/ 561975 h 564356"/>
                    <a:gd name="connsiteX1-83" fmla="*/ 104775 w 452437"/>
                    <a:gd name="connsiteY1-84" fmla="*/ 0 h 564356"/>
                    <a:gd name="connsiteX2-85" fmla="*/ 309562 w 452437"/>
                    <a:gd name="connsiteY2-86" fmla="*/ 11906 h 564356"/>
                    <a:gd name="connsiteX3-87" fmla="*/ 452437 w 452437"/>
                    <a:gd name="connsiteY3-88" fmla="*/ 564356 h 564356"/>
                    <a:gd name="connsiteX4-89" fmla="*/ 0 w 452437"/>
                    <a:gd name="connsiteY4-90" fmla="*/ 561975 h 564356"/>
                    <a:gd name="connsiteX0-91" fmla="*/ 0 w 452437"/>
                    <a:gd name="connsiteY0-92" fmla="*/ 561975 h 564356"/>
                    <a:gd name="connsiteX1-93" fmla="*/ 104775 w 452437"/>
                    <a:gd name="connsiteY1-94" fmla="*/ 0 h 564356"/>
                    <a:gd name="connsiteX2-95" fmla="*/ 309562 w 452437"/>
                    <a:gd name="connsiteY2-96" fmla="*/ 11906 h 564356"/>
                    <a:gd name="connsiteX3-97" fmla="*/ 452437 w 452437"/>
                    <a:gd name="connsiteY3-98" fmla="*/ 564356 h 564356"/>
                    <a:gd name="connsiteX4-99" fmla="*/ 0 w 452437"/>
                    <a:gd name="connsiteY4-100" fmla="*/ 561975 h 564356"/>
                    <a:gd name="connsiteX0-101" fmla="*/ 0 w 452437"/>
                    <a:gd name="connsiteY0-102" fmla="*/ 561975 h 564356"/>
                    <a:gd name="connsiteX1-103" fmla="*/ 104775 w 452437"/>
                    <a:gd name="connsiteY1-104" fmla="*/ 0 h 564356"/>
                    <a:gd name="connsiteX2-105" fmla="*/ 309562 w 452437"/>
                    <a:gd name="connsiteY2-106" fmla="*/ 11906 h 564356"/>
                    <a:gd name="connsiteX3-107" fmla="*/ 452437 w 452437"/>
                    <a:gd name="connsiteY3-108" fmla="*/ 564356 h 564356"/>
                    <a:gd name="connsiteX4-109" fmla="*/ 0 w 452437"/>
                    <a:gd name="connsiteY4-110" fmla="*/ 561975 h 564356"/>
                    <a:gd name="connsiteX0-111" fmla="*/ 0 w 452437"/>
                    <a:gd name="connsiteY0-112" fmla="*/ 561975 h 564356"/>
                    <a:gd name="connsiteX1-113" fmla="*/ 104775 w 452437"/>
                    <a:gd name="connsiteY1-114" fmla="*/ 0 h 564356"/>
                    <a:gd name="connsiteX2-115" fmla="*/ 309562 w 452437"/>
                    <a:gd name="connsiteY2-116" fmla="*/ 11906 h 564356"/>
                    <a:gd name="connsiteX3-117" fmla="*/ 452437 w 452437"/>
                    <a:gd name="connsiteY3-118" fmla="*/ 564356 h 564356"/>
                    <a:gd name="connsiteX4-119" fmla="*/ 0 w 452437"/>
                    <a:gd name="connsiteY4-120" fmla="*/ 561975 h 564356"/>
                    <a:gd name="connsiteX0-121" fmla="*/ 0 w 452437"/>
                    <a:gd name="connsiteY0-122" fmla="*/ 561975 h 564356"/>
                    <a:gd name="connsiteX1-123" fmla="*/ 104775 w 452437"/>
                    <a:gd name="connsiteY1-124" fmla="*/ 0 h 564356"/>
                    <a:gd name="connsiteX2-125" fmla="*/ 309562 w 452437"/>
                    <a:gd name="connsiteY2-126" fmla="*/ 11906 h 564356"/>
                    <a:gd name="connsiteX3-127" fmla="*/ 452437 w 452437"/>
                    <a:gd name="connsiteY3-128" fmla="*/ 564356 h 564356"/>
                    <a:gd name="connsiteX4-129" fmla="*/ 0 w 452437"/>
                    <a:gd name="connsiteY4-130" fmla="*/ 561975 h 564356"/>
                    <a:gd name="connsiteX0-131" fmla="*/ 0 w 428624"/>
                    <a:gd name="connsiteY0-132" fmla="*/ 561975 h 571500"/>
                    <a:gd name="connsiteX1-133" fmla="*/ 104775 w 428624"/>
                    <a:gd name="connsiteY1-134" fmla="*/ 0 h 571500"/>
                    <a:gd name="connsiteX2-135" fmla="*/ 309562 w 428624"/>
                    <a:gd name="connsiteY2-136" fmla="*/ 11906 h 571500"/>
                    <a:gd name="connsiteX3-137" fmla="*/ 428624 w 428624"/>
                    <a:gd name="connsiteY3-138" fmla="*/ 571500 h 571500"/>
                    <a:gd name="connsiteX4-139" fmla="*/ 0 w 428624"/>
                    <a:gd name="connsiteY4-140" fmla="*/ 561975 h 571500"/>
                    <a:gd name="connsiteX0-141" fmla="*/ 0 w 428624"/>
                    <a:gd name="connsiteY0-142" fmla="*/ 561975 h 571500"/>
                    <a:gd name="connsiteX1-143" fmla="*/ 104775 w 428624"/>
                    <a:gd name="connsiteY1-144" fmla="*/ 0 h 571500"/>
                    <a:gd name="connsiteX2-145" fmla="*/ 309562 w 428624"/>
                    <a:gd name="connsiteY2-146" fmla="*/ 11906 h 571500"/>
                    <a:gd name="connsiteX3-147" fmla="*/ 428624 w 428624"/>
                    <a:gd name="connsiteY3-148" fmla="*/ 571500 h 571500"/>
                    <a:gd name="connsiteX4-149" fmla="*/ 0 w 428624"/>
                    <a:gd name="connsiteY4-150" fmla="*/ 561975 h 571500"/>
                    <a:gd name="connsiteX0-151" fmla="*/ 0 w 365124"/>
                    <a:gd name="connsiteY0-152" fmla="*/ 561975 h 561975"/>
                    <a:gd name="connsiteX1-153" fmla="*/ 104775 w 365124"/>
                    <a:gd name="connsiteY1-154" fmla="*/ 0 h 561975"/>
                    <a:gd name="connsiteX2-155" fmla="*/ 309562 w 365124"/>
                    <a:gd name="connsiteY2-156" fmla="*/ 11906 h 561975"/>
                    <a:gd name="connsiteX3-157" fmla="*/ 365124 w 365124"/>
                    <a:gd name="connsiteY3-158" fmla="*/ 546100 h 561975"/>
                    <a:gd name="connsiteX4-159" fmla="*/ 0 w 365124"/>
                    <a:gd name="connsiteY4-160" fmla="*/ 561975 h 561975"/>
                    <a:gd name="connsiteX0-161" fmla="*/ 0 w 457199"/>
                    <a:gd name="connsiteY0-162" fmla="*/ 561975 h 574675"/>
                    <a:gd name="connsiteX1-163" fmla="*/ 104775 w 457199"/>
                    <a:gd name="connsiteY1-164" fmla="*/ 0 h 574675"/>
                    <a:gd name="connsiteX2-165" fmla="*/ 309562 w 457199"/>
                    <a:gd name="connsiteY2-166" fmla="*/ 11906 h 574675"/>
                    <a:gd name="connsiteX3-167" fmla="*/ 457199 w 457199"/>
                    <a:gd name="connsiteY3-168" fmla="*/ 574675 h 574675"/>
                    <a:gd name="connsiteX4-169" fmla="*/ 0 w 457199"/>
                    <a:gd name="connsiteY4-170" fmla="*/ 561975 h 574675"/>
                    <a:gd name="connsiteX0-171" fmla="*/ 0 w 463549"/>
                    <a:gd name="connsiteY0-172" fmla="*/ 571500 h 574675"/>
                    <a:gd name="connsiteX1-173" fmla="*/ 111125 w 463549"/>
                    <a:gd name="connsiteY1-174" fmla="*/ 0 h 574675"/>
                    <a:gd name="connsiteX2-175" fmla="*/ 315912 w 463549"/>
                    <a:gd name="connsiteY2-176" fmla="*/ 11906 h 574675"/>
                    <a:gd name="connsiteX3-177" fmla="*/ 463549 w 463549"/>
                    <a:gd name="connsiteY3-178" fmla="*/ 574675 h 574675"/>
                    <a:gd name="connsiteX4-179" fmla="*/ 0 w 463549"/>
                    <a:gd name="connsiteY4-180" fmla="*/ 571500 h 574675"/>
                    <a:gd name="connsiteX0-181" fmla="*/ 0 w 463549"/>
                    <a:gd name="connsiteY0-182" fmla="*/ 571500 h 574675"/>
                    <a:gd name="connsiteX1-183" fmla="*/ 111125 w 463549"/>
                    <a:gd name="connsiteY1-184" fmla="*/ 0 h 574675"/>
                    <a:gd name="connsiteX2-185" fmla="*/ 322262 w 463549"/>
                    <a:gd name="connsiteY2-186" fmla="*/ 2381 h 574675"/>
                    <a:gd name="connsiteX3-187" fmla="*/ 463549 w 463549"/>
                    <a:gd name="connsiteY3-188" fmla="*/ 574675 h 574675"/>
                    <a:gd name="connsiteX4-189" fmla="*/ 0 w 463549"/>
                    <a:gd name="connsiteY4-190" fmla="*/ 571500 h 57467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463549" h="574675">
                      <a:moveTo>
                        <a:pt x="0" y="571500"/>
                      </a:moveTo>
                      <a:cubicBezTo>
                        <a:pt x="68262" y="567531"/>
                        <a:pt x="326231" y="237332"/>
                        <a:pt x="111125" y="0"/>
                      </a:cubicBezTo>
                      <a:lnTo>
                        <a:pt x="322262" y="2381"/>
                      </a:lnTo>
                      <a:cubicBezTo>
                        <a:pt x="107949" y="165098"/>
                        <a:pt x="327818" y="516732"/>
                        <a:pt x="463549" y="574675"/>
                      </a:cubicBezTo>
                      <a:lnTo>
                        <a:pt x="0" y="5715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2" name="Group 51"/>
                <p:cNvGrpSpPr/>
                <p:nvPr/>
              </p:nvGrpSpPr>
              <p:grpSpPr>
                <a:xfrm>
                  <a:off x="3503838" y="552908"/>
                  <a:ext cx="5509530" cy="5532957"/>
                  <a:chOff x="3503838" y="552908"/>
                  <a:chExt cx="5509530" cy="5532957"/>
                </a:xfrm>
              </p:grpSpPr>
              <p:sp>
                <p:nvSpPr>
                  <p:cNvPr id="29" name="Oval 28"/>
                  <p:cNvSpPr/>
                  <p:nvPr/>
                </p:nvSpPr>
                <p:spPr>
                  <a:xfrm>
                    <a:off x="3742870" y="789961"/>
                    <a:ext cx="5050974" cy="5050974"/>
                  </a:xfrm>
                  <a:prstGeom prst="ellipse">
                    <a:avLst/>
                  </a:prstGeom>
                  <a:noFill/>
                  <a:ln w="38100">
                    <a:gradFill flip="none" rotWithShape="1">
                      <a:gsLst>
                        <a:gs pos="0">
                          <a:schemeClr val="accent5"/>
                        </a:gs>
                        <a:gs pos="47000">
                          <a:schemeClr val="accent2"/>
                        </a:gs>
                        <a:gs pos="47000">
                          <a:schemeClr val="accent1"/>
                        </a:gs>
                        <a:gs pos="100000">
                          <a:schemeClr val="accent3"/>
                        </a:gs>
                      </a:gsLst>
                      <a:lin ang="10800000" scaled="1"/>
                      <a:tileRect/>
                    </a:gra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Isosceles Triangle 50"/>
                  <p:cNvSpPr/>
                  <p:nvPr/>
                </p:nvSpPr>
                <p:spPr>
                  <a:xfrm rot="5400000">
                    <a:off x="5997328" y="585605"/>
                    <a:ext cx="474106" cy="408712"/>
                  </a:xfrm>
                  <a:prstGeom prst="triangl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Isosceles Triangle 52"/>
                  <p:cNvSpPr/>
                  <p:nvPr/>
                </p:nvSpPr>
                <p:spPr>
                  <a:xfrm rot="16200000" flipH="1">
                    <a:off x="5997328" y="5644456"/>
                    <a:ext cx="474106" cy="408712"/>
                  </a:xfrm>
                  <a:prstGeom prst="triangl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Isosceles Triangle 53"/>
                  <p:cNvSpPr/>
                  <p:nvPr/>
                </p:nvSpPr>
                <p:spPr>
                  <a:xfrm flipH="1">
                    <a:off x="3503838" y="3137814"/>
                    <a:ext cx="474106" cy="408712"/>
                  </a:xfrm>
                  <a:prstGeom prst="triangl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Isosceles Triangle 54"/>
                  <p:cNvSpPr/>
                  <p:nvPr/>
                </p:nvSpPr>
                <p:spPr>
                  <a:xfrm flipH="1" flipV="1">
                    <a:off x="8539262" y="3137814"/>
                    <a:ext cx="474106" cy="408712"/>
                  </a:xfrm>
                  <a:prstGeom prst="triangl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7" name="Group 26"/>
                <p:cNvGrpSpPr/>
                <p:nvPr/>
              </p:nvGrpSpPr>
              <p:grpSpPr>
                <a:xfrm>
                  <a:off x="3425372" y="522515"/>
                  <a:ext cx="2278742" cy="2278742"/>
                  <a:chOff x="3425372" y="522515"/>
                  <a:chExt cx="2278742" cy="2278742"/>
                </a:xfrm>
              </p:grpSpPr>
              <p:sp>
                <p:nvSpPr>
                  <p:cNvPr id="26" name="Oval 25"/>
                  <p:cNvSpPr/>
                  <p:nvPr/>
                </p:nvSpPr>
                <p:spPr>
                  <a:xfrm>
                    <a:off x="3425372" y="522515"/>
                    <a:ext cx="2278742" cy="227874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52400" dist="63500" sx="102000" sy="102000" algn="ctr" rotWithShape="0">
                      <a:prstClr val="black">
                        <a:alpha val="4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3737429" y="834572"/>
                    <a:ext cx="1654628" cy="1654628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>
                    <a:outerShdw blurRad="152400" sx="102000" sy="102000" algn="ctr" rotWithShape="0">
                      <a:prstClr val="black">
                        <a:alpha val="1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6799945" y="522515"/>
                  <a:ext cx="2278742" cy="2278742"/>
                  <a:chOff x="3425372" y="522515"/>
                  <a:chExt cx="2278742" cy="2278742"/>
                </a:xfrm>
              </p:grpSpPr>
              <p:sp>
                <p:nvSpPr>
                  <p:cNvPr id="31" name="Oval 30"/>
                  <p:cNvSpPr/>
                  <p:nvPr/>
                </p:nvSpPr>
                <p:spPr>
                  <a:xfrm>
                    <a:off x="3425372" y="522515"/>
                    <a:ext cx="2278742" cy="227874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52400" dist="63500" sx="102000" sy="102000" algn="ctr" rotWithShape="0">
                      <a:prstClr val="black">
                        <a:alpha val="4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3737429" y="834572"/>
                    <a:ext cx="1654628" cy="1654628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  <a:effectLst>
                    <a:outerShdw blurRad="152400" sx="102000" sy="102000" algn="ctr" rotWithShape="0">
                      <a:prstClr val="black">
                        <a:alpha val="1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3425372" y="3957705"/>
                  <a:ext cx="2278742" cy="2278742"/>
                  <a:chOff x="3425372" y="522515"/>
                  <a:chExt cx="2278742" cy="2278742"/>
                </a:xfrm>
              </p:grpSpPr>
              <p:sp>
                <p:nvSpPr>
                  <p:cNvPr id="34" name="Oval 33"/>
                  <p:cNvSpPr/>
                  <p:nvPr/>
                </p:nvSpPr>
                <p:spPr>
                  <a:xfrm>
                    <a:off x="3425372" y="522515"/>
                    <a:ext cx="2278742" cy="227874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52400" dist="63500" sx="102000" sy="102000" algn="ctr" rotWithShape="0">
                      <a:prstClr val="black">
                        <a:alpha val="4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>
                    <a:off x="3737429" y="834572"/>
                    <a:ext cx="1654628" cy="165462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>
                    <a:outerShdw blurRad="152400" sx="102000" sy="102000" algn="ctr" rotWithShape="0">
                      <a:prstClr val="black">
                        <a:alpha val="1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6799945" y="3957705"/>
                  <a:ext cx="2278742" cy="2278742"/>
                  <a:chOff x="3425372" y="522515"/>
                  <a:chExt cx="2278742" cy="2278742"/>
                </a:xfrm>
              </p:grpSpPr>
              <p:sp>
                <p:nvSpPr>
                  <p:cNvPr id="37" name="Oval 36"/>
                  <p:cNvSpPr/>
                  <p:nvPr/>
                </p:nvSpPr>
                <p:spPr>
                  <a:xfrm>
                    <a:off x="3425372" y="522515"/>
                    <a:ext cx="2278742" cy="227874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52400" dist="63500" sx="102000" sy="102000" algn="ctr" rotWithShape="0">
                      <a:prstClr val="black">
                        <a:alpha val="41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>
                  <a:xfrm>
                    <a:off x="3737429" y="834572"/>
                    <a:ext cx="1654628" cy="165462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>
                    <a:outerShdw blurRad="152400" sx="102000" sy="102000" algn="ctr" rotWithShape="0">
                      <a:prstClr val="black">
                        <a:alpha val="1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" name="Group 38"/>
                <p:cNvGrpSpPr/>
                <p:nvPr/>
              </p:nvGrpSpPr>
              <p:grpSpPr>
                <a:xfrm>
                  <a:off x="4296229" y="2877460"/>
                  <a:ext cx="566057" cy="566054"/>
                  <a:chOff x="3425372" y="522515"/>
                  <a:chExt cx="2278742" cy="2278742"/>
                </a:xfrm>
              </p:grpSpPr>
              <p:sp>
                <p:nvSpPr>
                  <p:cNvPr id="40" name="Oval 39"/>
                  <p:cNvSpPr/>
                  <p:nvPr/>
                </p:nvSpPr>
                <p:spPr>
                  <a:xfrm>
                    <a:off x="3425372" y="522515"/>
                    <a:ext cx="2278742" cy="227874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52400" sx="102000" sy="102000" algn="ctr" rotWithShape="0">
                      <a:prstClr val="black">
                        <a:alpha val="1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>
                    <a:off x="3737429" y="834572"/>
                    <a:ext cx="1654628" cy="165462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>
                    <a:outerShdw blurRad="152400" sx="102000" sy="102000" algn="ctr" rotWithShape="0">
                      <a:prstClr val="black">
                        <a:alpha val="1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2" name="Group 41"/>
                <p:cNvGrpSpPr/>
                <p:nvPr/>
              </p:nvGrpSpPr>
              <p:grpSpPr>
                <a:xfrm>
                  <a:off x="7656287" y="3264653"/>
                  <a:ext cx="566057" cy="566054"/>
                  <a:chOff x="3425372" y="522515"/>
                  <a:chExt cx="2278742" cy="2278742"/>
                </a:xfrm>
              </p:grpSpPr>
              <p:sp>
                <p:nvSpPr>
                  <p:cNvPr id="43" name="Oval 42"/>
                  <p:cNvSpPr/>
                  <p:nvPr/>
                </p:nvSpPr>
                <p:spPr>
                  <a:xfrm>
                    <a:off x="3425372" y="522515"/>
                    <a:ext cx="2278742" cy="227874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52400" sx="102000" sy="102000" algn="ctr" rotWithShape="0">
                      <a:prstClr val="black">
                        <a:alpha val="1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Oval 43"/>
                  <p:cNvSpPr/>
                  <p:nvPr/>
                </p:nvSpPr>
                <p:spPr>
                  <a:xfrm>
                    <a:off x="3737429" y="834572"/>
                    <a:ext cx="1654628" cy="1654628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  <a:effectLst>
                    <a:outerShdw blurRad="152400" sx="102000" sy="102000" algn="ctr" rotWithShape="0">
                      <a:prstClr val="black">
                        <a:alpha val="1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" name="Group 44"/>
                <p:cNvGrpSpPr/>
                <p:nvPr/>
              </p:nvGrpSpPr>
              <p:grpSpPr>
                <a:xfrm>
                  <a:off x="5765803" y="4785021"/>
                  <a:ext cx="566057" cy="566054"/>
                  <a:chOff x="3425372" y="522515"/>
                  <a:chExt cx="2278742" cy="2278742"/>
                </a:xfrm>
              </p:grpSpPr>
              <p:sp>
                <p:nvSpPr>
                  <p:cNvPr id="46" name="Oval 45"/>
                  <p:cNvSpPr/>
                  <p:nvPr/>
                </p:nvSpPr>
                <p:spPr>
                  <a:xfrm>
                    <a:off x="3425372" y="522515"/>
                    <a:ext cx="2278742" cy="227874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52400" sx="102000" sy="102000" algn="ctr" rotWithShape="0">
                      <a:prstClr val="black">
                        <a:alpha val="1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Oval 46"/>
                  <p:cNvSpPr/>
                  <p:nvPr/>
                </p:nvSpPr>
                <p:spPr>
                  <a:xfrm>
                    <a:off x="3737429" y="834572"/>
                    <a:ext cx="1654628" cy="165462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>
                    <a:outerShdw blurRad="152400" sx="102000" sy="102000" algn="ctr" rotWithShape="0">
                      <a:prstClr val="black">
                        <a:alpha val="1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6204859" y="1378859"/>
                  <a:ext cx="566057" cy="566054"/>
                  <a:chOff x="3425372" y="522515"/>
                  <a:chExt cx="2278742" cy="2278742"/>
                </a:xfrm>
              </p:grpSpPr>
              <p:sp>
                <p:nvSpPr>
                  <p:cNvPr id="49" name="Oval 48"/>
                  <p:cNvSpPr/>
                  <p:nvPr/>
                </p:nvSpPr>
                <p:spPr>
                  <a:xfrm>
                    <a:off x="3425372" y="522515"/>
                    <a:ext cx="2278742" cy="227874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52400" sx="102000" sy="102000" algn="ctr" rotWithShape="0">
                      <a:prstClr val="black">
                        <a:alpha val="1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3737429" y="834572"/>
                    <a:ext cx="1654628" cy="1654628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>
                    <a:outerShdw blurRad="152400" sx="102000" sy="102000" algn="ctr" rotWithShape="0">
                      <a:prstClr val="black">
                        <a:alpha val="1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1" name="Group 60"/>
                <p:cNvGrpSpPr/>
                <p:nvPr/>
              </p:nvGrpSpPr>
              <p:grpSpPr>
                <a:xfrm>
                  <a:off x="5155044" y="2222907"/>
                  <a:ext cx="2158674" cy="2158674"/>
                  <a:chOff x="3425372" y="522515"/>
                  <a:chExt cx="2278742" cy="2278742"/>
                </a:xfrm>
              </p:grpSpPr>
              <p:sp>
                <p:nvSpPr>
                  <p:cNvPr id="62" name="Oval 61"/>
                  <p:cNvSpPr/>
                  <p:nvPr/>
                </p:nvSpPr>
                <p:spPr>
                  <a:xfrm>
                    <a:off x="3425372" y="522515"/>
                    <a:ext cx="2278742" cy="227874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  <a:effectLst>
                    <a:outerShdw blurRad="152400" dist="88900" dir="2700000" algn="tl" rotWithShape="0">
                      <a:prstClr val="black">
                        <a:alpha val="17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>
                  <a:xfrm>
                    <a:off x="3555436" y="652580"/>
                    <a:ext cx="2018616" cy="201861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024" name="TextBox 1023"/>
              <p:cNvSpPr txBox="1"/>
              <p:nvPr/>
            </p:nvSpPr>
            <p:spPr>
              <a:xfrm>
                <a:off x="3847176" y="1362089"/>
                <a:ext cx="1317543" cy="1214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altLang="en-US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World Wide Wombles Weekend</a:t>
                </a:r>
                <a:endParaRPr lang="en-GB" altLang="en-US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904491" y="1577856"/>
                <a:ext cx="1548848" cy="746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altLang="en-US" sz="1400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Club Memorial Area Wimbledon Common</a:t>
                </a:r>
                <a:endParaRPr lang="en-GB" altLang="en-US" sz="1400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829236" y="4814485"/>
                <a:ext cx="1548848" cy="653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altLang="en-US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Greyhound Parade</a:t>
                </a:r>
                <a:endParaRPr lang="en-GB" altLang="en-US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3833669" y="4577997"/>
                <a:ext cx="1317543" cy="1183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altLang="en-US" sz="1400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Batsford 50th Anniversary Dinner &amp; Museum </a:t>
                </a:r>
                <a:endParaRPr lang="en-GB" altLang="en-US" sz="1400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  <a:p>
                <a:pPr algn="ctr"/>
                <a:r>
                  <a:rPr lang="en-GB" altLang="en-US" sz="1400" dirty="0">
                    <a:solidFill>
                      <a:schemeClr val="bg1"/>
                    </a:solidFill>
                    <a:latin typeface="Georgia" panose="02040502050405020303" pitchFamily="18" charset="0"/>
                  </a:rPr>
                  <a:t>Re-Opening</a:t>
                </a:r>
                <a:endParaRPr lang="en-GB" altLang="en-US" sz="1400" dirty="0">
                  <a:solidFill>
                    <a:schemeClr val="bg1"/>
                  </a:solidFill>
                  <a:latin typeface="Georgia" panose="02040502050405020303" pitchFamily="18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5283085" y="3165283"/>
                <a:ext cx="1546078" cy="373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>
                  <a:latin typeface="Georgia" panose="02040502050405020303" pitchFamily="18" charset="0"/>
                </a:endParaRP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727743" y="1474497"/>
              <a:ext cx="2476739" cy="1588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n-GB" altLang="en-US" sz="1200" b="1" dirty="0">
                  <a:latin typeface="Georgia Pro Light" panose="02040302050405020303" pitchFamily="18" charset="0"/>
                </a:rPr>
                <a:t>Inaugral Full Event Following on From Boca Partnership in 2024 In Partnership with the Club &amp; Reaching out to all our International Suppoters </a:t>
              </a:r>
              <a:endParaRPr lang="en-GB" altLang="en-US" sz="1200" b="1" dirty="0">
                <a:latin typeface="Georgia Pro Light" panose="02040302050405020303" pitchFamily="18" charset="0"/>
              </a:endParaRPr>
            </a:p>
            <a:p>
              <a:pPr lvl="0" algn="r"/>
              <a:r>
                <a:rPr lang="en-GB" altLang="en-US" sz="1200" b="1" dirty="0">
                  <a:latin typeface="Georgia Pro Light" panose="02040302050405020303" pitchFamily="18" charset="0"/>
                </a:rPr>
                <a:t>14th - 16th February 2025</a:t>
              </a:r>
              <a:endParaRPr lang="en-GB" altLang="en-US" sz="1200" b="1" dirty="0">
                <a:latin typeface="Georgia Pro Light" panose="02040302050405020303" pitchFamily="18" charset="0"/>
              </a:endParaRPr>
            </a:p>
            <a:p>
              <a:pPr lvl="0" algn="r"/>
              <a:r>
                <a:rPr lang="en-GB" altLang="en-US" sz="1200" b="1" dirty="0">
                  <a:latin typeface="Georgia Pro Light" panose="02040302050405020303" pitchFamily="18" charset="0"/>
                </a:rPr>
                <a:t>VIP Guest Hans Segers</a:t>
              </a:r>
              <a:endParaRPr lang="en-GB" altLang="en-US" sz="1200" b="1" dirty="0">
                <a:latin typeface="Georgia Pro Light" panose="02040302050405020303" pitchFamily="18" charset="0"/>
              </a:endParaRPr>
            </a:p>
            <a:p>
              <a:pPr lvl="0" algn="r"/>
              <a:endParaRPr lang="en-GB" altLang="en-US" sz="1200" b="1" dirty="0">
                <a:latin typeface="Georgia Pro Light" panose="02040302050405020303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210150" y="4253606"/>
              <a:ext cx="2102651" cy="1775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/>
              <a:r>
                <a:rPr lang="en-GB" altLang="en-US" sz="1200" b="1" dirty="0">
                  <a:latin typeface="Georgia Pro Light" panose="02040302050405020303" pitchFamily="18" charset="0"/>
                </a:rPr>
                <a:t>In Partnership with the club</a:t>
              </a:r>
              <a:endParaRPr lang="en-GB" altLang="en-US" sz="1200" b="1" dirty="0">
                <a:latin typeface="Georgia Pro Light" panose="02040302050405020303" pitchFamily="18" charset="0"/>
              </a:endParaRPr>
            </a:p>
            <a:p>
              <a:pPr lvl="0" algn="r"/>
              <a:r>
                <a:rPr lang="en-GB" altLang="en-US" sz="1200" b="1" dirty="0">
                  <a:latin typeface="Georgia Pro Light" panose="02040302050405020303" pitchFamily="18" charset="0"/>
                </a:rPr>
                <a:t>Friday 31st January</a:t>
              </a:r>
              <a:endParaRPr lang="en-GB" altLang="en-US" sz="1200" b="1" dirty="0">
                <a:latin typeface="Georgia Pro Light" panose="02040302050405020303" pitchFamily="18" charset="0"/>
              </a:endParaRPr>
            </a:p>
            <a:p>
              <a:pPr lvl="0" algn="r"/>
              <a:r>
                <a:rPr lang="en-GB" altLang="en-US" sz="1200" b="1" dirty="0">
                  <a:latin typeface="Georgia Pro Light" panose="02040302050405020303" pitchFamily="18" charset="0"/>
                </a:rPr>
                <a:t>Museum 4pm</a:t>
              </a:r>
              <a:endParaRPr lang="en-GB" altLang="en-US" sz="1200" b="1" dirty="0">
                <a:latin typeface="Georgia Pro Light" panose="02040302050405020303" pitchFamily="18" charset="0"/>
              </a:endParaRPr>
            </a:p>
            <a:p>
              <a:pPr lvl="0" algn="r"/>
              <a:r>
                <a:rPr lang="en-GB" altLang="en-US" sz="1200" b="1" dirty="0">
                  <a:latin typeface="Georgia Pro Light" panose="02040302050405020303" pitchFamily="18" charset="0"/>
                </a:rPr>
                <a:t>Dinner 7PM</a:t>
              </a:r>
              <a:endParaRPr lang="en-GB" altLang="en-US" sz="1200" b="1" dirty="0">
                <a:latin typeface="Georgia Pro Light" panose="02040302050405020303" pitchFamily="18" charset="0"/>
              </a:endParaRPr>
            </a:p>
            <a:p>
              <a:pPr lvl="0" algn="r"/>
              <a:r>
                <a:rPr lang="en-GB" altLang="en-US" sz="1200" b="1" dirty="0">
                  <a:latin typeface="Georgia Pro Light" panose="02040302050405020303" pitchFamily="18" charset="0"/>
                </a:rPr>
                <a:t>(WiSH see this as a blueprint for presenting together one major Heritage Anniversary Event at CRR Each Season)</a:t>
              </a:r>
              <a:r>
                <a:rPr lang="en-GB" altLang="en-US" sz="1200" dirty="0">
                  <a:latin typeface="Georgia Pro Light" panose="02040302050405020303" pitchFamily="18" charset="0"/>
                </a:rPr>
                <a:t> </a:t>
              </a:r>
              <a:endParaRPr lang="en-GB" altLang="en-US" sz="1200" dirty="0">
                <a:latin typeface="Georgia Pro Light" panose="02040302050405020303" pitchFamily="18" charset="0"/>
              </a:endParaRPr>
            </a:p>
            <a:p>
              <a:pPr lvl="0" algn="r"/>
              <a:r>
                <a:rPr lang="en-US" sz="1200" dirty="0">
                  <a:latin typeface="Georgia Pro Light" panose="02040302050405020303" pitchFamily="18" charset="0"/>
                </a:rPr>
                <a:t>  </a:t>
              </a:r>
              <a:endParaRPr lang="en-US" sz="1200" dirty="0">
                <a:latin typeface="Georgia Pro Light" panose="02040302050405020303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955566" y="1357433"/>
              <a:ext cx="2476739" cy="1027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GB" altLang="en-US" sz="1200" b="1" dirty="0">
                  <a:latin typeface="Georgia Pro Light" panose="02040302050405020303" pitchFamily="18" charset="0"/>
                </a:rPr>
                <a:t>Plaque &amp; Bench to be installed at the Robin Hood Sports Area</a:t>
              </a:r>
              <a:endParaRPr lang="en-GB" altLang="en-US" sz="1200" b="1" dirty="0">
                <a:latin typeface="Georgia Pro Light" panose="02040302050405020303" pitchFamily="18" charset="0"/>
              </a:endParaRPr>
            </a:p>
            <a:p>
              <a:pPr lvl="0"/>
              <a:r>
                <a:rPr lang="en-GB" altLang="en-US" sz="1200" b="1" dirty="0">
                  <a:latin typeface="Georgia Pro Light" panose="02040302050405020303" pitchFamily="18" charset="0"/>
                </a:rPr>
                <a:t>Scattering of Ashes Allowed</a:t>
              </a:r>
              <a:endParaRPr lang="en-GB" altLang="en-US" sz="1200" b="1" dirty="0">
                <a:latin typeface="Georgia Pro Light" panose="02040302050405020303" pitchFamily="18" charset="0"/>
              </a:endParaRPr>
            </a:p>
            <a:p>
              <a:pPr lvl="0"/>
              <a:r>
                <a:rPr lang="en-GB" altLang="en-US" sz="1200" b="1" dirty="0">
                  <a:latin typeface="Georgia Pro Light" panose="02040302050405020303" pitchFamily="18" charset="0"/>
                </a:rPr>
                <a:t>Target Date Spring 2025</a:t>
              </a:r>
              <a:endParaRPr lang="en-GB" altLang="en-US" sz="1200" b="1" dirty="0">
                <a:latin typeface="Georgia Pro Light" panose="02040302050405020303" pitchFamily="18" charset="0"/>
              </a:endParaRPr>
            </a:p>
            <a:p>
              <a:pPr lvl="0"/>
              <a:r>
                <a:rPr lang="en-GB" altLang="en-US" sz="1200" b="1" dirty="0">
                  <a:latin typeface="Georgia Pro Light" panose="02040302050405020303" pitchFamily="18" charset="0"/>
                </a:rPr>
                <a:t>Cost met by Sponsor</a:t>
              </a:r>
              <a:endParaRPr lang="en-GB" altLang="en-US" sz="1200" b="1" dirty="0">
                <a:latin typeface="Georgia Pro Light" panose="02040302050405020303" pitchFamily="18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955566" y="4441280"/>
              <a:ext cx="2476739" cy="1401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GB" altLang="en-US" sz="1200" b="1" dirty="0">
                  <a:latin typeface="Georgia Pro Light" panose="02040302050405020303" pitchFamily="18" charset="0"/>
                </a:rPr>
                <a:t>Install 5 Benches &amp; create a Heritage Trail Documentiong the Sporting History of the Stadium</a:t>
              </a:r>
              <a:endParaRPr lang="en-GB" altLang="en-US" sz="1200" b="1" dirty="0">
                <a:latin typeface="Georgia Pro Light" panose="02040302050405020303" pitchFamily="18" charset="0"/>
              </a:endParaRPr>
            </a:p>
            <a:p>
              <a:pPr lvl="0"/>
              <a:r>
                <a:rPr lang="en-GB" altLang="en-US" sz="1200" b="1" dirty="0">
                  <a:latin typeface="Georgia Pro Light" panose="02040302050405020303" pitchFamily="18" charset="0"/>
                </a:rPr>
                <a:t>In partnership with the club</a:t>
              </a:r>
              <a:endParaRPr lang="en-GB" altLang="en-US" sz="1200" b="1" dirty="0">
                <a:latin typeface="Georgia Pro Light" panose="02040302050405020303" pitchFamily="18" charset="0"/>
              </a:endParaRPr>
            </a:p>
            <a:p>
              <a:pPr lvl="0"/>
              <a:r>
                <a:rPr lang="en-GB" altLang="en-US" sz="1200" b="1" dirty="0">
                  <a:latin typeface="Georgia Pro Light" panose="02040302050405020303" pitchFamily="18" charset="0"/>
                </a:rPr>
                <a:t>(2 James have WiSH proposal)</a:t>
              </a:r>
              <a:endParaRPr lang="en-GB" altLang="en-US" sz="1200" b="1" dirty="0">
                <a:latin typeface="Georgia Pro Light" panose="02040302050405020303" pitchFamily="18" charset="0"/>
              </a:endParaRPr>
            </a:p>
            <a:p>
              <a:pPr lvl="0"/>
              <a:r>
                <a:rPr lang="en-GB" altLang="en-US" sz="1200" b="1" dirty="0">
                  <a:latin typeface="Georgia Pro Light" panose="02040302050405020303" pitchFamily="18" charset="0"/>
                </a:rPr>
                <a:t>Target Date Spring 2025</a:t>
              </a:r>
              <a:endParaRPr lang="en-GB" altLang="en-US" sz="1200" b="1" dirty="0">
                <a:latin typeface="Georgia Pro Light" panose="02040302050405020303" pitchFamily="18" charset="0"/>
              </a:endParaRPr>
            </a:p>
            <a:p>
              <a:pPr lvl="0"/>
              <a:r>
                <a:rPr lang="en-GB" altLang="en-US" sz="1200" b="1" dirty="0">
                  <a:latin typeface="Georgia Pro Light" panose="02040302050405020303" pitchFamily="18" charset="0"/>
                </a:rPr>
                <a:t>Cost met by Sponsors</a:t>
              </a:r>
              <a:endParaRPr lang="en-GB" altLang="en-US" sz="1200" b="1" dirty="0">
                <a:latin typeface="Georgia Pro Light" panose="02040302050405020303" pitchFamily="18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0" y="73165"/>
            <a:ext cx="12192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3200" dirty="0">
                <a:latin typeface="Georgia" panose="02040502050405020303" pitchFamily="18" charset="0"/>
              </a:rPr>
              <a:t>WiSH Minor Active </a:t>
            </a:r>
            <a:r>
              <a:rPr lang="en-US" sz="3200" dirty="0">
                <a:latin typeface="Georgia" panose="02040502050405020303" pitchFamily="18" charset="0"/>
              </a:rPr>
              <a:t>Projec</a:t>
            </a:r>
            <a:r>
              <a:rPr lang="en-GB" altLang="en-US" sz="3200" dirty="0">
                <a:latin typeface="Georgia" panose="02040502050405020303" pitchFamily="18" charset="0"/>
              </a:rPr>
              <a:t>ts </a:t>
            </a:r>
            <a:endParaRPr lang="en-GB" altLang="en-US" sz="3200" dirty="0">
              <a:latin typeface="Georgia" panose="02040502050405020303" pitchFamily="18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487092" y="778589"/>
            <a:ext cx="1217817" cy="91440"/>
            <a:chOff x="6575457" y="1351721"/>
            <a:chExt cx="1217817" cy="91440"/>
          </a:xfrm>
        </p:grpSpPr>
        <p:sp>
          <p:nvSpPr>
            <p:cNvPr id="78" name="Oval 77"/>
            <p:cNvSpPr/>
            <p:nvPr/>
          </p:nvSpPr>
          <p:spPr>
            <a:xfrm flipV="1">
              <a:off x="6575457" y="1351721"/>
              <a:ext cx="91440" cy="9144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 flipV="1">
              <a:off x="6736368" y="1351721"/>
              <a:ext cx="91440" cy="9144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 flipV="1">
              <a:off x="6897279" y="1351721"/>
              <a:ext cx="91440" cy="9144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 flipV="1">
              <a:off x="7058190" y="1351721"/>
              <a:ext cx="91440" cy="9144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 flipV="1">
              <a:off x="7219101" y="1351721"/>
              <a:ext cx="91440" cy="9144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 flipV="1">
              <a:off x="7380012" y="1351721"/>
              <a:ext cx="91440" cy="914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 flipV="1">
              <a:off x="7540923" y="1351721"/>
              <a:ext cx="91440" cy="914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 flipV="1">
              <a:off x="7701834" y="1351721"/>
              <a:ext cx="91440" cy="9144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wish logo marc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5455" y="3401695"/>
            <a:ext cx="1159510" cy="10077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5" y="177800"/>
            <a:ext cx="11881485" cy="65030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630" y="49530"/>
            <a:ext cx="12016105" cy="67589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1">
      <a:dk1>
        <a:sysClr val="windowText" lastClr="000000"/>
      </a:dk1>
      <a:lt1>
        <a:sysClr val="window" lastClr="FFFFFF"/>
      </a:lt1>
      <a:dk2>
        <a:srgbClr val="44546A"/>
      </a:dk2>
      <a:lt2>
        <a:srgbClr val="BF2424"/>
      </a:lt2>
      <a:accent1>
        <a:srgbClr val="9762AA"/>
      </a:accent1>
      <a:accent2>
        <a:srgbClr val="0A9CCD"/>
      </a:accent2>
      <a:accent3>
        <a:srgbClr val="69AA43"/>
      </a:accent3>
      <a:accent4>
        <a:srgbClr val="FBAD4B"/>
      </a:accent4>
      <a:accent5>
        <a:srgbClr val="F25E3D"/>
      </a:accent5>
      <a:accent6>
        <a:srgbClr val="EA5A95"/>
      </a:accent6>
      <a:hlink>
        <a:srgbClr val="BF2424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1567</Words>
  <Application>WPS Presentation</Application>
  <PresentationFormat>Widescreen</PresentationFormat>
  <Paragraphs>66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4" baseType="lpstr">
      <vt:lpstr>Arial</vt:lpstr>
      <vt:lpstr>SimSun</vt:lpstr>
      <vt:lpstr>Wingdings</vt:lpstr>
      <vt:lpstr>Georgia</vt:lpstr>
      <vt:lpstr>Georgia Pro Light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Kavitha</dc:creator>
  <cp:lastModifiedBy>john</cp:lastModifiedBy>
  <cp:revision>11</cp:revision>
  <dcterms:created xsi:type="dcterms:W3CDTF">2020-03-23T10:34:00Z</dcterms:created>
  <dcterms:modified xsi:type="dcterms:W3CDTF">2025-01-07T09:30:38Z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1033-11.2.0.8684</vt:lpwstr>
  </property>
</Properties>
</file>